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2" autoAdjust="0"/>
    <p:restoredTop sz="86465" autoAdjust="0"/>
  </p:normalViewPr>
  <p:slideViewPr>
    <p:cSldViewPr>
      <p:cViewPr varScale="1">
        <p:scale>
          <a:sx n="80" d="100"/>
          <a:sy n="80" d="100"/>
        </p:scale>
        <p:origin x="-11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7.xml"/><Relationship Id="rId3" Type="http://schemas.openxmlformats.org/officeDocument/2006/relationships/slide" Target="../slides/slide5.xml"/><Relationship Id="rId7" Type="http://schemas.openxmlformats.org/officeDocument/2006/relationships/slide" Target="../slides/slide4.xml"/><Relationship Id="rId2" Type="http://schemas.openxmlformats.org/officeDocument/2006/relationships/slide" Target="../slides/slide3.xml"/><Relationship Id="rId1" Type="http://schemas.openxmlformats.org/officeDocument/2006/relationships/slide" Target="../slides/slide2.xml"/><Relationship Id="rId6" Type="http://schemas.openxmlformats.org/officeDocument/2006/relationships/slide" Target="../slides/slide9.xml"/><Relationship Id="rId5" Type="http://schemas.openxmlformats.org/officeDocument/2006/relationships/slide" Target="../slides/slide8.xml"/><Relationship Id="rId4" Type="http://schemas.openxmlformats.org/officeDocument/2006/relationships/slide" Target="../slides/slide6.xml"/><Relationship Id="rId9" Type="http://schemas.openxmlformats.org/officeDocument/2006/relationships/slide" Target="../slides/slide10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slide" Target="../slides/slide11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slide" Target="../slides/slide11.xml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slide" Target="../slides/slide12.xml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slide" Target="../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77F83C-4178-4409-9E57-D0796A539D7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A362D67-B47F-42EB-A7C8-2DF00F0A8339}">
      <dgm:prSet phldrT="[Text]"/>
      <dgm:spPr/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Firma</a:t>
          </a:r>
          <a:endParaRPr lang="de-DE" dirty="0">
            <a:solidFill>
              <a:schemeClr val="tx1"/>
            </a:solidFill>
          </a:endParaRPr>
        </a:p>
      </dgm:t>
    </dgm:pt>
    <dgm:pt modelId="{7E242DFE-D208-4AB3-B82F-3800A8D5E288}" type="parTrans" cxnId="{E08BCE83-563D-4750-AA96-39C8A0134942}">
      <dgm:prSet/>
      <dgm:spPr/>
      <dgm:t>
        <a:bodyPr/>
        <a:lstStyle/>
        <a:p>
          <a:endParaRPr lang="de-DE"/>
        </a:p>
      </dgm:t>
    </dgm:pt>
    <dgm:pt modelId="{58EA5A5F-CB70-40AD-BFCD-072F6AE31E4F}" type="sibTrans" cxnId="{E08BCE83-563D-4750-AA96-39C8A0134942}">
      <dgm:prSet/>
      <dgm:spPr/>
      <dgm:t>
        <a:bodyPr/>
        <a:lstStyle/>
        <a:p>
          <a:endParaRPr lang="de-DE"/>
        </a:p>
      </dgm:t>
    </dgm:pt>
    <dgm:pt modelId="{019CB422-0DF4-4810-9C42-BEA6A0D90790}">
      <dgm:prSet phldrT="[Text]" custT="1"/>
      <dgm:spPr>
        <a:solidFill>
          <a:srgbClr val="00B0F0"/>
        </a:solidFill>
      </dgm:spPr>
      <dgm:t>
        <a:bodyPr/>
        <a:lstStyle/>
        <a:p>
          <a:r>
            <a:rPr lang="de-DE" sz="3600" dirty="0" smtClean="0">
              <a:solidFill>
                <a:schemeClr val="tx1"/>
              </a:solidFill>
              <a:hlinkClick xmlns:r="http://schemas.openxmlformats.org/officeDocument/2006/relationships" r:id="rId1" action="ppaction://hlinksldjump"/>
            </a:rPr>
            <a:t>10</a:t>
          </a:r>
          <a:endParaRPr lang="de-DE" sz="2000" dirty="0">
            <a:solidFill>
              <a:schemeClr val="tx1"/>
            </a:solidFill>
          </a:endParaRPr>
        </a:p>
      </dgm:t>
    </dgm:pt>
    <dgm:pt modelId="{2469F0AB-E790-4B63-9A51-8DB5DB2B6902}" type="parTrans" cxnId="{38CE1243-1566-46DA-A8ED-BC60CA66CEC6}">
      <dgm:prSet/>
      <dgm:spPr/>
      <dgm:t>
        <a:bodyPr/>
        <a:lstStyle/>
        <a:p>
          <a:endParaRPr lang="de-DE"/>
        </a:p>
      </dgm:t>
    </dgm:pt>
    <dgm:pt modelId="{21A29B6E-79FD-445A-AE9E-FC33CBE09F26}" type="sibTrans" cxnId="{38CE1243-1566-46DA-A8ED-BC60CA66CEC6}">
      <dgm:prSet/>
      <dgm:spPr/>
      <dgm:t>
        <a:bodyPr/>
        <a:lstStyle/>
        <a:p>
          <a:endParaRPr lang="de-DE"/>
        </a:p>
      </dgm:t>
    </dgm:pt>
    <dgm:pt modelId="{CC0FD3DD-E796-42A4-8DC1-0D82B2B4B267}">
      <dgm:prSet phldrT="[Text]" custT="1"/>
      <dgm:spPr>
        <a:solidFill>
          <a:srgbClr val="00B0F0"/>
        </a:solidFill>
      </dgm:spPr>
      <dgm:t>
        <a:bodyPr/>
        <a:lstStyle/>
        <a:p>
          <a:r>
            <a:rPr lang="de-DE" sz="3600" dirty="0" smtClean="0">
              <a:solidFill>
                <a:schemeClr val="tx1"/>
              </a:solidFill>
              <a:hlinkClick xmlns:r="http://schemas.openxmlformats.org/officeDocument/2006/relationships" r:id="rId2" action="ppaction://hlinksldjump"/>
            </a:rPr>
            <a:t>20</a:t>
          </a:r>
          <a:endParaRPr lang="de-DE" sz="2000" dirty="0">
            <a:solidFill>
              <a:schemeClr val="tx1"/>
            </a:solidFill>
          </a:endParaRPr>
        </a:p>
      </dgm:t>
    </dgm:pt>
    <dgm:pt modelId="{6BD04FBB-9516-4CEB-B633-65FE2F6DD9D4}" type="parTrans" cxnId="{6D4375AA-6E67-4B49-A413-0A0AFDD23630}">
      <dgm:prSet/>
      <dgm:spPr/>
      <dgm:t>
        <a:bodyPr/>
        <a:lstStyle/>
        <a:p>
          <a:endParaRPr lang="de-DE"/>
        </a:p>
      </dgm:t>
    </dgm:pt>
    <dgm:pt modelId="{DF1A198C-13D4-4962-B89B-13ECCA9CFECF}" type="sibTrans" cxnId="{6D4375AA-6E67-4B49-A413-0A0AFDD23630}">
      <dgm:prSet/>
      <dgm:spPr/>
      <dgm:t>
        <a:bodyPr/>
        <a:lstStyle/>
        <a:p>
          <a:endParaRPr lang="de-DE"/>
        </a:p>
      </dgm:t>
    </dgm:pt>
    <dgm:pt modelId="{563C4C1C-8D44-4BA3-866F-A6F106712FAC}">
      <dgm:prSet phldrT="[Text]"/>
      <dgm:spPr/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BBiG</a:t>
          </a:r>
          <a:endParaRPr lang="de-DE" dirty="0">
            <a:solidFill>
              <a:schemeClr val="tx1"/>
            </a:solidFill>
          </a:endParaRPr>
        </a:p>
      </dgm:t>
    </dgm:pt>
    <dgm:pt modelId="{DD6FAD83-6355-4789-8B2E-21CD8C0A0605}" type="parTrans" cxnId="{43357837-17CA-4707-9E4A-83D95B015ACE}">
      <dgm:prSet/>
      <dgm:spPr/>
      <dgm:t>
        <a:bodyPr/>
        <a:lstStyle/>
        <a:p>
          <a:endParaRPr lang="de-DE"/>
        </a:p>
      </dgm:t>
    </dgm:pt>
    <dgm:pt modelId="{F1FD9BF0-6047-4422-939C-53CC31CF1484}" type="sibTrans" cxnId="{43357837-17CA-4707-9E4A-83D95B015ACE}">
      <dgm:prSet/>
      <dgm:spPr/>
      <dgm:t>
        <a:bodyPr/>
        <a:lstStyle/>
        <a:p>
          <a:endParaRPr lang="de-DE"/>
        </a:p>
      </dgm:t>
    </dgm:pt>
    <dgm:pt modelId="{C823E21E-6173-41D5-ACBE-59E54A0451FD}">
      <dgm:prSet phldrT="[Text]" custT="1"/>
      <dgm:spPr/>
      <dgm:t>
        <a:bodyPr/>
        <a:lstStyle/>
        <a:p>
          <a:r>
            <a:rPr lang="de-DE" sz="3600" dirty="0" smtClean="0">
              <a:solidFill>
                <a:schemeClr val="tx1"/>
              </a:solidFill>
              <a:hlinkClick xmlns:r="http://schemas.openxmlformats.org/officeDocument/2006/relationships" r:id="rId3" action="ppaction://hlinksldjump"/>
            </a:rPr>
            <a:t>10</a:t>
          </a:r>
          <a:endParaRPr lang="de-DE" sz="2000" dirty="0">
            <a:solidFill>
              <a:schemeClr val="tx1"/>
            </a:solidFill>
          </a:endParaRPr>
        </a:p>
      </dgm:t>
    </dgm:pt>
    <dgm:pt modelId="{57E535E2-5C4C-4C02-8A8E-BA739431D92B}" type="parTrans" cxnId="{7E1FD5F5-294B-4949-BA1E-5BA537144A5F}">
      <dgm:prSet/>
      <dgm:spPr/>
      <dgm:t>
        <a:bodyPr/>
        <a:lstStyle/>
        <a:p>
          <a:endParaRPr lang="de-DE"/>
        </a:p>
      </dgm:t>
    </dgm:pt>
    <dgm:pt modelId="{B3DD60D3-86BF-4587-9E15-C6C335FC45EB}" type="sibTrans" cxnId="{7E1FD5F5-294B-4949-BA1E-5BA537144A5F}">
      <dgm:prSet/>
      <dgm:spPr/>
      <dgm:t>
        <a:bodyPr/>
        <a:lstStyle/>
        <a:p>
          <a:endParaRPr lang="de-DE"/>
        </a:p>
      </dgm:t>
    </dgm:pt>
    <dgm:pt modelId="{6FA52516-F1C7-49C2-BDA8-CD60FEC1760B}">
      <dgm:prSet phldrT="[Text]" custT="1"/>
      <dgm:spPr/>
      <dgm:t>
        <a:bodyPr/>
        <a:lstStyle/>
        <a:p>
          <a:r>
            <a:rPr lang="de-DE" sz="3600" dirty="0" smtClean="0">
              <a:solidFill>
                <a:schemeClr val="tx1"/>
              </a:solidFill>
              <a:hlinkClick xmlns:r="http://schemas.openxmlformats.org/officeDocument/2006/relationships" r:id="rId4" action="ppaction://hlinksldjump"/>
            </a:rPr>
            <a:t>20</a:t>
          </a:r>
          <a:endParaRPr lang="de-DE" sz="2000" dirty="0">
            <a:solidFill>
              <a:schemeClr val="tx1"/>
            </a:solidFill>
          </a:endParaRPr>
        </a:p>
      </dgm:t>
    </dgm:pt>
    <dgm:pt modelId="{DA639F7E-A4C2-4F79-BEAA-C3C0B1E1772F}" type="parTrans" cxnId="{A44D80AD-B74D-45B2-9D4B-2366683D9C7D}">
      <dgm:prSet/>
      <dgm:spPr/>
      <dgm:t>
        <a:bodyPr/>
        <a:lstStyle/>
        <a:p>
          <a:endParaRPr lang="de-DE"/>
        </a:p>
      </dgm:t>
    </dgm:pt>
    <dgm:pt modelId="{159533B4-8384-44E6-A659-AB8C9BACFDF4}" type="sibTrans" cxnId="{A44D80AD-B74D-45B2-9D4B-2366683D9C7D}">
      <dgm:prSet/>
      <dgm:spPr/>
      <dgm:t>
        <a:bodyPr/>
        <a:lstStyle/>
        <a:p>
          <a:endParaRPr lang="de-DE"/>
        </a:p>
      </dgm:t>
    </dgm:pt>
    <dgm:pt modelId="{30FECAC9-41AE-4CB2-8265-868C9A485244}">
      <dgm:prSet phldrT="[Text]"/>
      <dgm:spPr/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Allgemeines</a:t>
          </a:r>
          <a:endParaRPr lang="de-DE" dirty="0">
            <a:solidFill>
              <a:schemeClr val="tx1"/>
            </a:solidFill>
          </a:endParaRPr>
        </a:p>
      </dgm:t>
    </dgm:pt>
    <dgm:pt modelId="{C47B6F14-AD36-43D6-8D4E-DA717BA046D3}" type="parTrans" cxnId="{69871BAD-FDFC-4F87-A5EF-5526529742D6}">
      <dgm:prSet/>
      <dgm:spPr/>
      <dgm:t>
        <a:bodyPr/>
        <a:lstStyle/>
        <a:p>
          <a:endParaRPr lang="de-DE"/>
        </a:p>
      </dgm:t>
    </dgm:pt>
    <dgm:pt modelId="{A62FC33A-8BD7-4726-B95B-94F7E0D07B4F}" type="sibTrans" cxnId="{69871BAD-FDFC-4F87-A5EF-5526529742D6}">
      <dgm:prSet/>
      <dgm:spPr/>
      <dgm:t>
        <a:bodyPr/>
        <a:lstStyle/>
        <a:p>
          <a:endParaRPr lang="de-DE"/>
        </a:p>
      </dgm:t>
    </dgm:pt>
    <dgm:pt modelId="{D640E86C-7C9A-4E8F-84E8-1F01E45E0E12}">
      <dgm:prSet phldrT="[Text]" custT="1"/>
      <dgm:spPr/>
      <dgm:t>
        <a:bodyPr/>
        <a:lstStyle/>
        <a:p>
          <a:r>
            <a:rPr lang="de-DE" sz="3600" dirty="0" smtClean="0">
              <a:solidFill>
                <a:schemeClr val="tx1"/>
              </a:solidFill>
              <a:hlinkClick xmlns:r="http://schemas.openxmlformats.org/officeDocument/2006/relationships" r:id="rId5" action="ppaction://hlinksldjump"/>
            </a:rPr>
            <a:t>10</a:t>
          </a:r>
          <a:endParaRPr lang="de-DE" sz="3600" dirty="0">
            <a:solidFill>
              <a:schemeClr val="tx1"/>
            </a:solidFill>
          </a:endParaRPr>
        </a:p>
      </dgm:t>
    </dgm:pt>
    <dgm:pt modelId="{E0A51A88-EBEA-46CC-97A1-8CB47C3684E9}" type="parTrans" cxnId="{6C586C90-3B8A-4C91-9DF6-788E9FCB9401}">
      <dgm:prSet/>
      <dgm:spPr/>
      <dgm:t>
        <a:bodyPr/>
        <a:lstStyle/>
        <a:p>
          <a:endParaRPr lang="de-DE"/>
        </a:p>
      </dgm:t>
    </dgm:pt>
    <dgm:pt modelId="{DAE74BEB-23C9-49B4-9CF6-4872DFCE01EC}" type="sibTrans" cxnId="{6C586C90-3B8A-4C91-9DF6-788E9FCB9401}">
      <dgm:prSet/>
      <dgm:spPr/>
      <dgm:t>
        <a:bodyPr/>
        <a:lstStyle/>
        <a:p>
          <a:endParaRPr lang="de-DE"/>
        </a:p>
      </dgm:t>
    </dgm:pt>
    <dgm:pt modelId="{874C6545-11C5-4732-9F40-D7C9B1FA4722}">
      <dgm:prSet phldrT="[Text]" custT="1"/>
      <dgm:spPr/>
      <dgm:t>
        <a:bodyPr/>
        <a:lstStyle/>
        <a:p>
          <a:r>
            <a:rPr lang="de-DE" sz="3600" dirty="0" smtClean="0">
              <a:solidFill>
                <a:schemeClr val="tx1"/>
              </a:solidFill>
              <a:hlinkClick xmlns:r="http://schemas.openxmlformats.org/officeDocument/2006/relationships" r:id="rId6" action="ppaction://hlinksldjump"/>
            </a:rPr>
            <a:t>20</a:t>
          </a:r>
          <a:endParaRPr lang="de-DE" sz="2000" dirty="0">
            <a:solidFill>
              <a:schemeClr val="tx1"/>
            </a:solidFill>
          </a:endParaRPr>
        </a:p>
      </dgm:t>
    </dgm:pt>
    <dgm:pt modelId="{8FEB06B7-37C6-4C96-A3B7-432F85827891}" type="parTrans" cxnId="{CA1A9F09-63C6-48AF-BBF6-80B639A2CBAA}">
      <dgm:prSet/>
      <dgm:spPr/>
      <dgm:t>
        <a:bodyPr/>
        <a:lstStyle/>
        <a:p>
          <a:endParaRPr lang="de-DE"/>
        </a:p>
      </dgm:t>
    </dgm:pt>
    <dgm:pt modelId="{2C5E0BFA-CC77-46B6-ABE3-3B5606813B18}" type="sibTrans" cxnId="{CA1A9F09-63C6-48AF-BBF6-80B639A2CBAA}">
      <dgm:prSet/>
      <dgm:spPr/>
      <dgm:t>
        <a:bodyPr/>
        <a:lstStyle/>
        <a:p>
          <a:endParaRPr lang="de-DE"/>
        </a:p>
      </dgm:t>
    </dgm:pt>
    <dgm:pt modelId="{30542D5A-4778-46BD-9C15-39E60B72AD4A}">
      <dgm:prSet phldrT="[Text]" custT="1"/>
      <dgm:spPr/>
      <dgm:t>
        <a:bodyPr/>
        <a:lstStyle/>
        <a:p>
          <a:r>
            <a:rPr lang="de-DE" sz="3600" dirty="0" smtClean="0">
              <a:solidFill>
                <a:schemeClr val="tx1"/>
              </a:solidFill>
              <a:hlinkClick xmlns:r="http://schemas.openxmlformats.org/officeDocument/2006/relationships" r:id="rId7" action="ppaction://hlinksldjump"/>
            </a:rPr>
            <a:t>30</a:t>
          </a:r>
          <a:endParaRPr lang="de-DE" sz="2000" dirty="0">
            <a:solidFill>
              <a:schemeClr val="tx1"/>
            </a:solidFill>
          </a:endParaRPr>
        </a:p>
      </dgm:t>
    </dgm:pt>
    <dgm:pt modelId="{ABFA8722-B156-47BE-9021-023E451C28D6}" type="parTrans" cxnId="{85D24060-6F3B-41F5-80C3-0061428B08EA}">
      <dgm:prSet/>
      <dgm:spPr/>
      <dgm:t>
        <a:bodyPr/>
        <a:lstStyle/>
        <a:p>
          <a:endParaRPr lang="de-DE"/>
        </a:p>
      </dgm:t>
    </dgm:pt>
    <dgm:pt modelId="{E82A510E-69CA-4FFA-9261-EFC8FA25C4A3}" type="sibTrans" cxnId="{85D24060-6F3B-41F5-80C3-0061428B08EA}">
      <dgm:prSet/>
      <dgm:spPr/>
      <dgm:t>
        <a:bodyPr/>
        <a:lstStyle/>
        <a:p>
          <a:endParaRPr lang="de-DE"/>
        </a:p>
      </dgm:t>
    </dgm:pt>
    <dgm:pt modelId="{3EAA4150-AE1D-4913-9FB6-BAEEC7BC30A9}">
      <dgm:prSet phldrT="[Text]" custT="1"/>
      <dgm:spPr/>
      <dgm:t>
        <a:bodyPr/>
        <a:lstStyle/>
        <a:p>
          <a:r>
            <a:rPr lang="de-DE" sz="3600" dirty="0" smtClean="0">
              <a:solidFill>
                <a:schemeClr val="tx1"/>
              </a:solidFill>
              <a:hlinkClick xmlns:r="http://schemas.openxmlformats.org/officeDocument/2006/relationships" r:id="rId8" action="ppaction://hlinksldjump"/>
            </a:rPr>
            <a:t>30</a:t>
          </a:r>
          <a:endParaRPr lang="de-DE" sz="2000" dirty="0">
            <a:solidFill>
              <a:schemeClr val="tx1"/>
            </a:solidFill>
          </a:endParaRPr>
        </a:p>
      </dgm:t>
    </dgm:pt>
    <dgm:pt modelId="{11875539-824D-430C-AFE2-0D4867A4BD61}" type="parTrans" cxnId="{4B23E71C-A625-44FA-AD7D-2BB554AD845E}">
      <dgm:prSet/>
      <dgm:spPr/>
      <dgm:t>
        <a:bodyPr/>
        <a:lstStyle/>
        <a:p>
          <a:endParaRPr lang="de-DE"/>
        </a:p>
      </dgm:t>
    </dgm:pt>
    <dgm:pt modelId="{8B2256FD-0193-411A-80BB-5B269F34DF1E}" type="sibTrans" cxnId="{4B23E71C-A625-44FA-AD7D-2BB554AD845E}">
      <dgm:prSet/>
      <dgm:spPr/>
      <dgm:t>
        <a:bodyPr/>
        <a:lstStyle/>
        <a:p>
          <a:endParaRPr lang="de-DE"/>
        </a:p>
      </dgm:t>
    </dgm:pt>
    <dgm:pt modelId="{331F7BC6-0BCC-4B2C-872C-CA4B9FB32E0E}">
      <dgm:prSet phldrT="[Text]" custT="1"/>
      <dgm:spPr/>
      <dgm:t>
        <a:bodyPr/>
        <a:lstStyle/>
        <a:p>
          <a:r>
            <a:rPr lang="de-DE" sz="3600" dirty="0" smtClean="0">
              <a:solidFill>
                <a:schemeClr val="tx1"/>
              </a:solidFill>
              <a:hlinkClick xmlns:r="http://schemas.openxmlformats.org/officeDocument/2006/relationships" r:id="rId9" action="ppaction://hlinksldjump"/>
            </a:rPr>
            <a:t>30</a:t>
          </a:r>
          <a:endParaRPr lang="de-DE" sz="2000" dirty="0">
            <a:solidFill>
              <a:schemeClr val="tx1"/>
            </a:solidFill>
          </a:endParaRPr>
        </a:p>
      </dgm:t>
    </dgm:pt>
    <dgm:pt modelId="{3F70B11A-39BA-4997-99D2-AA13279163C2}" type="parTrans" cxnId="{155BAF4B-471F-46DE-B906-79EF3DB6B622}">
      <dgm:prSet/>
      <dgm:spPr/>
      <dgm:t>
        <a:bodyPr/>
        <a:lstStyle/>
        <a:p>
          <a:endParaRPr lang="de-DE"/>
        </a:p>
      </dgm:t>
    </dgm:pt>
    <dgm:pt modelId="{C8E5ACEA-880C-40BE-86E7-A58CD41F9854}" type="sibTrans" cxnId="{155BAF4B-471F-46DE-B906-79EF3DB6B622}">
      <dgm:prSet/>
      <dgm:spPr/>
      <dgm:t>
        <a:bodyPr/>
        <a:lstStyle/>
        <a:p>
          <a:endParaRPr lang="de-DE"/>
        </a:p>
      </dgm:t>
    </dgm:pt>
    <dgm:pt modelId="{8B4538A7-DF30-43D1-B045-898605888F4C}" type="pres">
      <dgm:prSet presAssocID="{9877F83C-4178-4409-9E57-D0796A539D7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8EF0C6D-11C1-45ED-8B52-D4D08B6A8547}" type="pres">
      <dgm:prSet presAssocID="{AA362D67-B47F-42EB-A7C8-2DF00F0A8339}" presName="compNode" presStyleCnt="0"/>
      <dgm:spPr/>
    </dgm:pt>
    <dgm:pt modelId="{53944555-7BA6-4A73-997D-40AA5E888D08}" type="pres">
      <dgm:prSet presAssocID="{AA362D67-B47F-42EB-A7C8-2DF00F0A8339}" presName="aNode" presStyleLbl="bgShp" presStyleIdx="0" presStyleCnt="3"/>
      <dgm:spPr/>
      <dgm:t>
        <a:bodyPr/>
        <a:lstStyle/>
        <a:p>
          <a:endParaRPr lang="de-DE"/>
        </a:p>
      </dgm:t>
    </dgm:pt>
    <dgm:pt modelId="{65C6FB5E-121E-4FC9-8867-C93242111ADC}" type="pres">
      <dgm:prSet presAssocID="{AA362D67-B47F-42EB-A7C8-2DF00F0A8339}" presName="textNode" presStyleLbl="bgShp" presStyleIdx="0" presStyleCnt="3"/>
      <dgm:spPr/>
      <dgm:t>
        <a:bodyPr/>
        <a:lstStyle/>
        <a:p>
          <a:endParaRPr lang="de-DE"/>
        </a:p>
      </dgm:t>
    </dgm:pt>
    <dgm:pt modelId="{AEAD8095-D163-4FAE-A07E-575A1951AD90}" type="pres">
      <dgm:prSet presAssocID="{AA362D67-B47F-42EB-A7C8-2DF00F0A8339}" presName="compChildNode" presStyleCnt="0"/>
      <dgm:spPr/>
    </dgm:pt>
    <dgm:pt modelId="{AB9E9127-64FC-4438-B2C2-0DAF04021D04}" type="pres">
      <dgm:prSet presAssocID="{AA362D67-B47F-42EB-A7C8-2DF00F0A8339}" presName="theInnerList" presStyleCnt="0"/>
      <dgm:spPr/>
    </dgm:pt>
    <dgm:pt modelId="{D32C7297-CE70-4AE6-B344-E9831A94CE27}" type="pres">
      <dgm:prSet presAssocID="{019CB422-0DF4-4810-9C42-BEA6A0D90790}" presName="childNode" presStyleLbl="node1" presStyleIdx="0" presStyleCnt="9" custLinFactNeighborX="4255" custLinFactNeighborY="616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de-DE"/>
        </a:p>
      </dgm:t>
    </dgm:pt>
    <dgm:pt modelId="{3CE59120-DDBA-4F8A-B558-ABA4450DC293}" type="pres">
      <dgm:prSet presAssocID="{019CB422-0DF4-4810-9C42-BEA6A0D90790}" presName="aSpace2" presStyleCnt="0"/>
      <dgm:spPr/>
    </dgm:pt>
    <dgm:pt modelId="{AB01FB1A-2DCA-4298-AD31-28D50AAE87D7}" type="pres">
      <dgm:prSet presAssocID="{CC0FD3DD-E796-42A4-8DC1-0D82B2B4B267}" presName="childNode" presStyleLbl="node1" presStyleIdx="1" presStyleCnt="9" custLinFactNeighborX="4255" custLinFactNeighborY="3570">
        <dgm:presLayoutVars>
          <dgm:bulletEnabled val="1"/>
        </dgm:presLayoutVars>
      </dgm:prSet>
      <dgm:spPr>
        <a:prstGeom prst="triangle">
          <a:avLst/>
        </a:prstGeom>
      </dgm:spPr>
      <dgm:t>
        <a:bodyPr/>
        <a:lstStyle/>
        <a:p>
          <a:endParaRPr lang="de-DE"/>
        </a:p>
      </dgm:t>
    </dgm:pt>
    <dgm:pt modelId="{BE112C21-36CB-4F20-A48F-69F5B6FD0914}" type="pres">
      <dgm:prSet presAssocID="{CC0FD3DD-E796-42A4-8DC1-0D82B2B4B267}" presName="aSpace2" presStyleCnt="0"/>
      <dgm:spPr/>
    </dgm:pt>
    <dgm:pt modelId="{47258530-D72F-4717-BC18-2582909DC353}" type="pres">
      <dgm:prSet presAssocID="{30542D5A-4778-46BD-9C15-39E60B72AD4A}" presName="child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7E0171A-BBBD-45A4-B463-2052666D1FBD}" type="pres">
      <dgm:prSet presAssocID="{AA362D67-B47F-42EB-A7C8-2DF00F0A8339}" presName="aSpace" presStyleCnt="0"/>
      <dgm:spPr/>
    </dgm:pt>
    <dgm:pt modelId="{99157FBC-003B-4C48-BF80-D955084BEE14}" type="pres">
      <dgm:prSet presAssocID="{563C4C1C-8D44-4BA3-866F-A6F106712FAC}" presName="compNode" presStyleCnt="0"/>
      <dgm:spPr/>
    </dgm:pt>
    <dgm:pt modelId="{F301C4FF-843A-41F1-B806-33D6F1529EA8}" type="pres">
      <dgm:prSet presAssocID="{563C4C1C-8D44-4BA3-866F-A6F106712FAC}" presName="aNode" presStyleLbl="bgShp" presStyleIdx="1" presStyleCnt="3"/>
      <dgm:spPr/>
      <dgm:t>
        <a:bodyPr/>
        <a:lstStyle/>
        <a:p>
          <a:endParaRPr lang="de-DE"/>
        </a:p>
      </dgm:t>
    </dgm:pt>
    <dgm:pt modelId="{5D4C35A5-A962-4C4B-BDD0-FF3DC77164AC}" type="pres">
      <dgm:prSet presAssocID="{563C4C1C-8D44-4BA3-866F-A6F106712FAC}" presName="textNode" presStyleLbl="bgShp" presStyleIdx="1" presStyleCnt="3"/>
      <dgm:spPr/>
      <dgm:t>
        <a:bodyPr/>
        <a:lstStyle/>
        <a:p>
          <a:endParaRPr lang="de-DE"/>
        </a:p>
      </dgm:t>
    </dgm:pt>
    <dgm:pt modelId="{4C923BE9-E815-486F-959D-0709DADF0EA6}" type="pres">
      <dgm:prSet presAssocID="{563C4C1C-8D44-4BA3-866F-A6F106712FAC}" presName="compChildNode" presStyleCnt="0"/>
      <dgm:spPr/>
    </dgm:pt>
    <dgm:pt modelId="{FC493F33-8F6F-4A06-A046-65F5A42D0443}" type="pres">
      <dgm:prSet presAssocID="{563C4C1C-8D44-4BA3-866F-A6F106712FAC}" presName="theInnerList" presStyleCnt="0"/>
      <dgm:spPr/>
    </dgm:pt>
    <dgm:pt modelId="{1D7D2429-D992-417C-8C4B-EF9E1E0B5E03}" type="pres">
      <dgm:prSet presAssocID="{C823E21E-6173-41D5-ACBE-59E54A0451FD}" presName="childNode" presStyleLbl="node1" presStyleIdx="3" presStyleCnt="9" custLinFactNeighborX="4255" custLinFactNeighborY="357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de-DE"/>
        </a:p>
      </dgm:t>
    </dgm:pt>
    <dgm:pt modelId="{9A9F8469-9F48-45AF-97B3-D263BB8E7C83}" type="pres">
      <dgm:prSet presAssocID="{C823E21E-6173-41D5-ACBE-59E54A0451FD}" presName="aSpace2" presStyleCnt="0"/>
      <dgm:spPr/>
    </dgm:pt>
    <dgm:pt modelId="{B282EA14-2B09-4A85-99F5-70CF0B85A687}" type="pres">
      <dgm:prSet presAssocID="{6FA52516-F1C7-49C2-BDA8-CD60FEC1760B}" presName="childNode" presStyleLbl="node1" presStyleIdx="4" presStyleCnt="9">
        <dgm:presLayoutVars>
          <dgm:bulletEnabled val="1"/>
        </dgm:presLayoutVars>
      </dgm:prSet>
      <dgm:spPr>
        <a:prstGeom prst="triangle">
          <a:avLst/>
        </a:prstGeom>
      </dgm:spPr>
      <dgm:t>
        <a:bodyPr/>
        <a:lstStyle/>
        <a:p>
          <a:endParaRPr lang="de-DE"/>
        </a:p>
      </dgm:t>
    </dgm:pt>
    <dgm:pt modelId="{19A4B363-A63A-40FC-BDEA-6CF079D4CA09}" type="pres">
      <dgm:prSet presAssocID="{6FA52516-F1C7-49C2-BDA8-CD60FEC1760B}" presName="aSpace2" presStyleCnt="0"/>
      <dgm:spPr/>
    </dgm:pt>
    <dgm:pt modelId="{2CF7ECD4-46CA-48D4-B896-FDC9FE0ECFCC}" type="pres">
      <dgm:prSet presAssocID="{3EAA4150-AE1D-4913-9FB6-BAEEC7BC30A9}" presName="child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C9E2281-80A7-43FF-81FC-F9071B14328A}" type="pres">
      <dgm:prSet presAssocID="{563C4C1C-8D44-4BA3-866F-A6F106712FAC}" presName="aSpace" presStyleCnt="0"/>
      <dgm:spPr/>
    </dgm:pt>
    <dgm:pt modelId="{03740EED-9D6D-4275-9BB6-D5C85B7E381D}" type="pres">
      <dgm:prSet presAssocID="{30FECAC9-41AE-4CB2-8265-868C9A485244}" presName="compNode" presStyleCnt="0"/>
      <dgm:spPr/>
    </dgm:pt>
    <dgm:pt modelId="{6396E06A-FC8B-410D-97FC-D215A561378E}" type="pres">
      <dgm:prSet presAssocID="{30FECAC9-41AE-4CB2-8265-868C9A485244}" presName="aNode" presStyleLbl="bgShp" presStyleIdx="2" presStyleCnt="3"/>
      <dgm:spPr/>
      <dgm:t>
        <a:bodyPr/>
        <a:lstStyle/>
        <a:p>
          <a:endParaRPr lang="de-DE"/>
        </a:p>
      </dgm:t>
    </dgm:pt>
    <dgm:pt modelId="{62DEA4E3-2F69-4DC2-8A3D-EC4AE992A0EF}" type="pres">
      <dgm:prSet presAssocID="{30FECAC9-41AE-4CB2-8265-868C9A485244}" presName="textNode" presStyleLbl="bgShp" presStyleIdx="2" presStyleCnt="3"/>
      <dgm:spPr/>
      <dgm:t>
        <a:bodyPr/>
        <a:lstStyle/>
        <a:p>
          <a:endParaRPr lang="de-DE"/>
        </a:p>
      </dgm:t>
    </dgm:pt>
    <dgm:pt modelId="{5687A176-6883-47AF-8015-C8712B0E06C8}" type="pres">
      <dgm:prSet presAssocID="{30FECAC9-41AE-4CB2-8265-868C9A485244}" presName="compChildNode" presStyleCnt="0"/>
      <dgm:spPr/>
    </dgm:pt>
    <dgm:pt modelId="{B908041B-94A9-4EEC-BD5F-F3B5245C2AC7}" type="pres">
      <dgm:prSet presAssocID="{30FECAC9-41AE-4CB2-8265-868C9A485244}" presName="theInnerList" presStyleCnt="0"/>
      <dgm:spPr/>
    </dgm:pt>
    <dgm:pt modelId="{31B84DB8-0905-4C56-A7DB-3836F3F0DE2E}" type="pres">
      <dgm:prSet presAssocID="{D640E86C-7C9A-4E8F-84E8-1F01E45E0E12}" presName="childNode" presStyleLbl="node1" presStyleIdx="6" presStyleCnt="9" custLinFactNeighborX="4255" custLinFactNeighborY="357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de-DE"/>
        </a:p>
      </dgm:t>
    </dgm:pt>
    <dgm:pt modelId="{1CEB96CC-13B7-4D09-BCB1-87538156FB2D}" type="pres">
      <dgm:prSet presAssocID="{D640E86C-7C9A-4E8F-84E8-1F01E45E0E12}" presName="aSpace2" presStyleCnt="0"/>
      <dgm:spPr/>
    </dgm:pt>
    <dgm:pt modelId="{6450CBAC-163A-41AA-B922-E9562EAA122F}" type="pres">
      <dgm:prSet presAssocID="{874C6545-11C5-4732-9F40-D7C9B1FA4722}" presName="childNode" presStyleLbl="node1" presStyleIdx="7" presStyleCnt="9">
        <dgm:presLayoutVars>
          <dgm:bulletEnabled val="1"/>
        </dgm:presLayoutVars>
      </dgm:prSet>
      <dgm:spPr>
        <a:prstGeom prst="triangle">
          <a:avLst/>
        </a:prstGeom>
      </dgm:spPr>
      <dgm:t>
        <a:bodyPr/>
        <a:lstStyle/>
        <a:p>
          <a:endParaRPr lang="de-DE"/>
        </a:p>
      </dgm:t>
    </dgm:pt>
    <dgm:pt modelId="{48A9C9C4-5920-4E40-8FB9-34141AC80CD8}" type="pres">
      <dgm:prSet presAssocID="{874C6545-11C5-4732-9F40-D7C9B1FA4722}" presName="aSpace2" presStyleCnt="0"/>
      <dgm:spPr/>
    </dgm:pt>
    <dgm:pt modelId="{1D425A1A-7977-4B8D-831F-9162FD2C70DA}" type="pres">
      <dgm:prSet presAssocID="{331F7BC6-0BCC-4B2C-872C-CA4B9FB32E0E}" presName="child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55BAF4B-471F-46DE-B906-79EF3DB6B622}" srcId="{30FECAC9-41AE-4CB2-8265-868C9A485244}" destId="{331F7BC6-0BCC-4B2C-872C-CA4B9FB32E0E}" srcOrd="2" destOrd="0" parTransId="{3F70B11A-39BA-4997-99D2-AA13279163C2}" sibTransId="{C8E5ACEA-880C-40BE-86E7-A58CD41F9854}"/>
    <dgm:cxn modelId="{4B23E71C-A625-44FA-AD7D-2BB554AD845E}" srcId="{563C4C1C-8D44-4BA3-866F-A6F106712FAC}" destId="{3EAA4150-AE1D-4913-9FB6-BAEEC7BC30A9}" srcOrd="2" destOrd="0" parTransId="{11875539-824D-430C-AFE2-0D4867A4BD61}" sibTransId="{8B2256FD-0193-411A-80BB-5B269F34DF1E}"/>
    <dgm:cxn modelId="{09D29FB5-272D-41B3-A65F-12C54C34A185}" type="presOf" srcId="{C823E21E-6173-41D5-ACBE-59E54A0451FD}" destId="{1D7D2429-D992-417C-8C4B-EF9E1E0B5E03}" srcOrd="0" destOrd="0" presId="urn:microsoft.com/office/officeart/2005/8/layout/lProcess2"/>
    <dgm:cxn modelId="{6D4375AA-6E67-4B49-A413-0A0AFDD23630}" srcId="{AA362D67-B47F-42EB-A7C8-2DF00F0A8339}" destId="{CC0FD3DD-E796-42A4-8DC1-0D82B2B4B267}" srcOrd="1" destOrd="0" parTransId="{6BD04FBB-9516-4CEB-B633-65FE2F6DD9D4}" sibTransId="{DF1A198C-13D4-4962-B89B-13ECCA9CFECF}"/>
    <dgm:cxn modelId="{C64E53C9-7835-4DC1-A9EF-B88C0ABBF06B}" type="presOf" srcId="{30FECAC9-41AE-4CB2-8265-868C9A485244}" destId="{62DEA4E3-2F69-4DC2-8A3D-EC4AE992A0EF}" srcOrd="1" destOrd="0" presId="urn:microsoft.com/office/officeart/2005/8/layout/lProcess2"/>
    <dgm:cxn modelId="{A44D80AD-B74D-45B2-9D4B-2366683D9C7D}" srcId="{563C4C1C-8D44-4BA3-866F-A6F106712FAC}" destId="{6FA52516-F1C7-49C2-BDA8-CD60FEC1760B}" srcOrd="1" destOrd="0" parTransId="{DA639F7E-A4C2-4F79-BEAA-C3C0B1E1772F}" sibTransId="{159533B4-8384-44E6-A659-AB8C9BACFDF4}"/>
    <dgm:cxn modelId="{568E7C3B-842E-4560-B7B9-73EBA9688B6E}" type="presOf" srcId="{CC0FD3DD-E796-42A4-8DC1-0D82B2B4B267}" destId="{AB01FB1A-2DCA-4298-AD31-28D50AAE87D7}" srcOrd="0" destOrd="0" presId="urn:microsoft.com/office/officeart/2005/8/layout/lProcess2"/>
    <dgm:cxn modelId="{A9612E56-46D7-4C72-96CA-9B516FAEA618}" type="presOf" srcId="{AA362D67-B47F-42EB-A7C8-2DF00F0A8339}" destId="{53944555-7BA6-4A73-997D-40AA5E888D08}" srcOrd="0" destOrd="0" presId="urn:microsoft.com/office/officeart/2005/8/layout/lProcess2"/>
    <dgm:cxn modelId="{69871BAD-FDFC-4F87-A5EF-5526529742D6}" srcId="{9877F83C-4178-4409-9E57-D0796A539D7F}" destId="{30FECAC9-41AE-4CB2-8265-868C9A485244}" srcOrd="2" destOrd="0" parTransId="{C47B6F14-AD36-43D6-8D4E-DA717BA046D3}" sibTransId="{A62FC33A-8BD7-4726-B95B-94F7E0D07B4F}"/>
    <dgm:cxn modelId="{38CE1243-1566-46DA-A8ED-BC60CA66CEC6}" srcId="{AA362D67-B47F-42EB-A7C8-2DF00F0A8339}" destId="{019CB422-0DF4-4810-9C42-BEA6A0D90790}" srcOrd="0" destOrd="0" parTransId="{2469F0AB-E790-4B63-9A51-8DB5DB2B6902}" sibTransId="{21A29B6E-79FD-445A-AE9E-FC33CBE09F26}"/>
    <dgm:cxn modelId="{6C586C90-3B8A-4C91-9DF6-788E9FCB9401}" srcId="{30FECAC9-41AE-4CB2-8265-868C9A485244}" destId="{D640E86C-7C9A-4E8F-84E8-1F01E45E0E12}" srcOrd="0" destOrd="0" parTransId="{E0A51A88-EBEA-46CC-97A1-8CB47C3684E9}" sibTransId="{DAE74BEB-23C9-49B4-9CF6-4872DFCE01EC}"/>
    <dgm:cxn modelId="{43357837-17CA-4707-9E4A-83D95B015ACE}" srcId="{9877F83C-4178-4409-9E57-D0796A539D7F}" destId="{563C4C1C-8D44-4BA3-866F-A6F106712FAC}" srcOrd="1" destOrd="0" parTransId="{DD6FAD83-6355-4789-8B2E-21CD8C0A0605}" sibTransId="{F1FD9BF0-6047-4422-939C-53CC31CF1484}"/>
    <dgm:cxn modelId="{6407F122-4FCF-4DF1-84E6-E7C2763223D4}" type="presOf" srcId="{3EAA4150-AE1D-4913-9FB6-BAEEC7BC30A9}" destId="{2CF7ECD4-46CA-48D4-B896-FDC9FE0ECFCC}" srcOrd="0" destOrd="0" presId="urn:microsoft.com/office/officeart/2005/8/layout/lProcess2"/>
    <dgm:cxn modelId="{228362C5-B5CE-44BC-A9E5-E32542233449}" type="presOf" srcId="{9877F83C-4178-4409-9E57-D0796A539D7F}" destId="{8B4538A7-DF30-43D1-B045-898605888F4C}" srcOrd="0" destOrd="0" presId="urn:microsoft.com/office/officeart/2005/8/layout/lProcess2"/>
    <dgm:cxn modelId="{A7384B11-2E47-4D66-97E8-85050C6B02D1}" type="presOf" srcId="{30FECAC9-41AE-4CB2-8265-868C9A485244}" destId="{6396E06A-FC8B-410D-97FC-D215A561378E}" srcOrd="0" destOrd="0" presId="urn:microsoft.com/office/officeart/2005/8/layout/lProcess2"/>
    <dgm:cxn modelId="{E08BCE83-563D-4750-AA96-39C8A0134942}" srcId="{9877F83C-4178-4409-9E57-D0796A539D7F}" destId="{AA362D67-B47F-42EB-A7C8-2DF00F0A8339}" srcOrd="0" destOrd="0" parTransId="{7E242DFE-D208-4AB3-B82F-3800A8D5E288}" sibTransId="{58EA5A5F-CB70-40AD-BFCD-072F6AE31E4F}"/>
    <dgm:cxn modelId="{5AE69973-8693-43E2-AEC6-E31967394C83}" type="presOf" srcId="{019CB422-0DF4-4810-9C42-BEA6A0D90790}" destId="{D32C7297-CE70-4AE6-B344-E9831A94CE27}" srcOrd="0" destOrd="0" presId="urn:microsoft.com/office/officeart/2005/8/layout/lProcess2"/>
    <dgm:cxn modelId="{CA1A9F09-63C6-48AF-BBF6-80B639A2CBAA}" srcId="{30FECAC9-41AE-4CB2-8265-868C9A485244}" destId="{874C6545-11C5-4732-9F40-D7C9B1FA4722}" srcOrd="1" destOrd="0" parTransId="{8FEB06B7-37C6-4C96-A3B7-432F85827891}" sibTransId="{2C5E0BFA-CC77-46B6-ABE3-3B5606813B18}"/>
    <dgm:cxn modelId="{598ECAB5-123B-4913-8AFC-6779F1B10066}" type="presOf" srcId="{AA362D67-B47F-42EB-A7C8-2DF00F0A8339}" destId="{65C6FB5E-121E-4FC9-8867-C93242111ADC}" srcOrd="1" destOrd="0" presId="urn:microsoft.com/office/officeart/2005/8/layout/lProcess2"/>
    <dgm:cxn modelId="{CD17E875-F398-4D45-8E46-3ED529BC44DD}" type="presOf" srcId="{563C4C1C-8D44-4BA3-866F-A6F106712FAC}" destId="{F301C4FF-843A-41F1-B806-33D6F1529EA8}" srcOrd="0" destOrd="0" presId="urn:microsoft.com/office/officeart/2005/8/layout/lProcess2"/>
    <dgm:cxn modelId="{C399BBB9-45C5-48E3-977F-9607FC42EBA8}" type="presOf" srcId="{874C6545-11C5-4732-9F40-D7C9B1FA4722}" destId="{6450CBAC-163A-41AA-B922-E9562EAA122F}" srcOrd="0" destOrd="0" presId="urn:microsoft.com/office/officeart/2005/8/layout/lProcess2"/>
    <dgm:cxn modelId="{85D24060-6F3B-41F5-80C3-0061428B08EA}" srcId="{AA362D67-B47F-42EB-A7C8-2DF00F0A8339}" destId="{30542D5A-4778-46BD-9C15-39E60B72AD4A}" srcOrd="2" destOrd="0" parTransId="{ABFA8722-B156-47BE-9021-023E451C28D6}" sibTransId="{E82A510E-69CA-4FFA-9261-EFC8FA25C4A3}"/>
    <dgm:cxn modelId="{7E1FD5F5-294B-4949-BA1E-5BA537144A5F}" srcId="{563C4C1C-8D44-4BA3-866F-A6F106712FAC}" destId="{C823E21E-6173-41D5-ACBE-59E54A0451FD}" srcOrd="0" destOrd="0" parTransId="{57E535E2-5C4C-4C02-8A8E-BA739431D92B}" sibTransId="{B3DD60D3-86BF-4587-9E15-C6C335FC45EB}"/>
    <dgm:cxn modelId="{8117E109-FB55-4791-8BB7-076448FCDB1A}" type="presOf" srcId="{563C4C1C-8D44-4BA3-866F-A6F106712FAC}" destId="{5D4C35A5-A962-4C4B-BDD0-FF3DC77164AC}" srcOrd="1" destOrd="0" presId="urn:microsoft.com/office/officeart/2005/8/layout/lProcess2"/>
    <dgm:cxn modelId="{28E19AEC-D65D-4535-B3EF-3B1FB547E4F3}" type="presOf" srcId="{D640E86C-7C9A-4E8F-84E8-1F01E45E0E12}" destId="{31B84DB8-0905-4C56-A7DB-3836F3F0DE2E}" srcOrd="0" destOrd="0" presId="urn:microsoft.com/office/officeart/2005/8/layout/lProcess2"/>
    <dgm:cxn modelId="{51FAA7D7-D37D-4D51-A585-886FFCE41275}" type="presOf" srcId="{6FA52516-F1C7-49C2-BDA8-CD60FEC1760B}" destId="{B282EA14-2B09-4A85-99F5-70CF0B85A687}" srcOrd="0" destOrd="0" presId="urn:microsoft.com/office/officeart/2005/8/layout/lProcess2"/>
    <dgm:cxn modelId="{A50B812A-383B-4337-98EA-D428170D6D5F}" type="presOf" srcId="{331F7BC6-0BCC-4B2C-872C-CA4B9FB32E0E}" destId="{1D425A1A-7977-4B8D-831F-9162FD2C70DA}" srcOrd="0" destOrd="0" presId="urn:microsoft.com/office/officeart/2005/8/layout/lProcess2"/>
    <dgm:cxn modelId="{6F2CB848-9976-400C-AADD-55AF4A8BCC9B}" type="presOf" srcId="{30542D5A-4778-46BD-9C15-39E60B72AD4A}" destId="{47258530-D72F-4717-BC18-2582909DC353}" srcOrd="0" destOrd="0" presId="urn:microsoft.com/office/officeart/2005/8/layout/lProcess2"/>
    <dgm:cxn modelId="{02FC2BA6-B848-4D97-A70B-3FF0A4BC0ABE}" type="presParOf" srcId="{8B4538A7-DF30-43D1-B045-898605888F4C}" destId="{F8EF0C6D-11C1-45ED-8B52-D4D08B6A8547}" srcOrd="0" destOrd="0" presId="urn:microsoft.com/office/officeart/2005/8/layout/lProcess2"/>
    <dgm:cxn modelId="{FF93A1D7-53E1-4051-B151-D92905CE976A}" type="presParOf" srcId="{F8EF0C6D-11C1-45ED-8B52-D4D08B6A8547}" destId="{53944555-7BA6-4A73-997D-40AA5E888D08}" srcOrd="0" destOrd="0" presId="urn:microsoft.com/office/officeart/2005/8/layout/lProcess2"/>
    <dgm:cxn modelId="{F0A04CEE-8B95-4D10-9170-3287D3A4412A}" type="presParOf" srcId="{F8EF0C6D-11C1-45ED-8B52-D4D08B6A8547}" destId="{65C6FB5E-121E-4FC9-8867-C93242111ADC}" srcOrd="1" destOrd="0" presId="urn:microsoft.com/office/officeart/2005/8/layout/lProcess2"/>
    <dgm:cxn modelId="{DDDA3E0E-F8D4-46FA-AC6B-7250D42794F0}" type="presParOf" srcId="{F8EF0C6D-11C1-45ED-8B52-D4D08B6A8547}" destId="{AEAD8095-D163-4FAE-A07E-575A1951AD90}" srcOrd="2" destOrd="0" presId="urn:microsoft.com/office/officeart/2005/8/layout/lProcess2"/>
    <dgm:cxn modelId="{BE26CAD5-118B-4A66-BABC-0823ECDE935B}" type="presParOf" srcId="{AEAD8095-D163-4FAE-A07E-575A1951AD90}" destId="{AB9E9127-64FC-4438-B2C2-0DAF04021D04}" srcOrd="0" destOrd="0" presId="urn:microsoft.com/office/officeart/2005/8/layout/lProcess2"/>
    <dgm:cxn modelId="{3309104A-B31B-4945-94F0-01097BD0A2D8}" type="presParOf" srcId="{AB9E9127-64FC-4438-B2C2-0DAF04021D04}" destId="{D32C7297-CE70-4AE6-B344-E9831A94CE27}" srcOrd="0" destOrd="0" presId="urn:microsoft.com/office/officeart/2005/8/layout/lProcess2"/>
    <dgm:cxn modelId="{4970F93C-A13A-4445-B099-53B21E284D13}" type="presParOf" srcId="{AB9E9127-64FC-4438-B2C2-0DAF04021D04}" destId="{3CE59120-DDBA-4F8A-B558-ABA4450DC293}" srcOrd="1" destOrd="0" presId="urn:microsoft.com/office/officeart/2005/8/layout/lProcess2"/>
    <dgm:cxn modelId="{F9E3D6E0-B626-4352-9D89-C9D089D21438}" type="presParOf" srcId="{AB9E9127-64FC-4438-B2C2-0DAF04021D04}" destId="{AB01FB1A-2DCA-4298-AD31-28D50AAE87D7}" srcOrd="2" destOrd="0" presId="urn:microsoft.com/office/officeart/2005/8/layout/lProcess2"/>
    <dgm:cxn modelId="{28B7CE42-814E-4DF5-B86C-10ABD967583D}" type="presParOf" srcId="{AB9E9127-64FC-4438-B2C2-0DAF04021D04}" destId="{BE112C21-36CB-4F20-A48F-69F5B6FD0914}" srcOrd="3" destOrd="0" presId="urn:microsoft.com/office/officeart/2005/8/layout/lProcess2"/>
    <dgm:cxn modelId="{156CFCA1-A4F7-40F3-9450-6CC190849694}" type="presParOf" srcId="{AB9E9127-64FC-4438-B2C2-0DAF04021D04}" destId="{47258530-D72F-4717-BC18-2582909DC353}" srcOrd="4" destOrd="0" presId="urn:microsoft.com/office/officeart/2005/8/layout/lProcess2"/>
    <dgm:cxn modelId="{D9761DC0-C163-462A-B78C-D6B03E1C1B31}" type="presParOf" srcId="{8B4538A7-DF30-43D1-B045-898605888F4C}" destId="{57E0171A-BBBD-45A4-B463-2052666D1FBD}" srcOrd="1" destOrd="0" presId="urn:microsoft.com/office/officeart/2005/8/layout/lProcess2"/>
    <dgm:cxn modelId="{CFE9B2FF-6BC5-4DCA-A1B5-3D6A2F1A55A9}" type="presParOf" srcId="{8B4538A7-DF30-43D1-B045-898605888F4C}" destId="{99157FBC-003B-4C48-BF80-D955084BEE14}" srcOrd="2" destOrd="0" presId="urn:microsoft.com/office/officeart/2005/8/layout/lProcess2"/>
    <dgm:cxn modelId="{819C48E8-51F0-4758-909F-E66F694ECD06}" type="presParOf" srcId="{99157FBC-003B-4C48-BF80-D955084BEE14}" destId="{F301C4FF-843A-41F1-B806-33D6F1529EA8}" srcOrd="0" destOrd="0" presId="urn:microsoft.com/office/officeart/2005/8/layout/lProcess2"/>
    <dgm:cxn modelId="{7500EC23-6205-4BE0-B759-5D02AC517806}" type="presParOf" srcId="{99157FBC-003B-4C48-BF80-D955084BEE14}" destId="{5D4C35A5-A962-4C4B-BDD0-FF3DC77164AC}" srcOrd="1" destOrd="0" presId="urn:microsoft.com/office/officeart/2005/8/layout/lProcess2"/>
    <dgm:cxn modelId="{69DD8F31-D36C-4A05-A6B1-A692D06576BC}" type="presParOf" srcId="{99157FBC-003B-4C48-BF80-D955084BEE14}" destId="{4C923BE9-E815-486F-959D-0709DADF0EA6}" srcOrd="2" destOrd="0" presId="urn:microsoft.com/office/officeart/2005/8/layout/lProcess2"/>
    <dgm:cxn modelId="{F4D95D3C-2D2B-481C-83A4-FEE39F2F598C}" type="presParOf" srcId="{4C923BE9-E815-486F-959D-0709DADF0EA6}" destId="{FC493F33-8F6F-4A06-A046-65F5A42D0443}" srcOrd="0" destOrd="0" presId="urn:microsoft.com/office/officeart/2005/8/layout/lProcess2"/>
    <dgm:cxn modelId="{4AC65F6E-398E-4F99-BDF6-7BB3ADA8BF2A}" type="presParOf" srcId="{FC493F33-8F6F-4A06-A046-65F5A42D0443}" destId="{1D7D2429-D992-417C-8C4B-EF9E1E0B5E03}" srcOrd="0" destOrd="0" presId="urn:microsoft.com/office/officeart/2005/8/layout/lProcess2"/>
    <dgm:cxn modelId="{80B11E3E-A316-4B7D-B0AE-7002B9B40392}" type="presParOf" srcId="{FC493F33-8F6F-4A06-A046-65F5A42D0443}" destId="{9A9F8469-9F48-45AF-97B3-D263BB8E7C83}" srcOrd="1" destOrd="0" presId="urn:microsoft.com/office/officeart/2005/8/layout/lProcess2"/>
    <dgm:cxn modelId="{532398F8-793F-4909-8A88-2A79F7056D14}" type="presParOf" srcId="{FC493F33-8F6F-4A06-A046-65F5A42D0443}" destId="{B282EA14-2B09-4A85-99F5-70CF0B85A687}" srcOrd="2" destOrd="0" presId="urn:microsoft.com/office/officeart/2005/8/layout/lProcess2"/>
    <dgm:cxn modelId="{F1943049-EA74-41D5-87C8-A23B597E6187}" type="presParOf" srcId="{FC493F33-8F6F-4A06-A046-65F5A42D0443}" destId="{19A4B363-A63A-40FC-BDEA-6CF079D4CA09}" srcOrd="3" destOrd="0" presId="urn:microsoft.com/office/officeart/2005/8/layout/lProcess2"/>
    <dgm:cxn modelId="{FD39C20E-B072-4E17-B86F-DF82AE3726A1}" type="presParOf" srcId="{FC493F33-8F6F-4A06-A046-65F5A42D0443}" destId="{2CF7ECD4-46CA-48D4-B896-FDC9FE0ECFCC}" srcOrd="4" destOrd="0" presId="urn:microsoft.com/office/officeart/2005/8/layout/lProcess2"/>
    <dgm:cxn modelId="{AD38BBA0-9FF5-44E6-AD9F-97A04C94622A}" type="presParOf" srcId="{8B4538A7-DF30-43D1-B045-898605888F4C}" destId="{9C9E2281-80A7-43FF-81FC-F9071B14328A}" srcOrd="3" destOrd="0" presId="urn:microsoft.com/office/officeart/2005/8/layout/lProcess2"/>
    <dgm:cxn modelId="{E64C6AF5-B01A-4E13-B2F4-299B88D8FF3D}" type="presParOf" srcId="{8B4538A7-DF30-43D1-B045-898605888F4C}" destId="{03740EED-9D6D-4275-9BB6-D5C85B7E381D}" srcOrd="4" destOrd="0" presId="urn:microsoft.com/office/officeart/2005/8/layout/lProcess2"/>
    <dgm:cxn modelId="{FC631D85-6B49-4D2D-BBB5-3314EF767109}" type="presParOf" srcId="{03740EED-9D6D-4275-9BB6-D5C85B7E381D}" destId="{6396E06A-FC8B-410D-97FC-D215A561378E}" srcOrd="0" destOrd="0" presId="urn:microsoft.com/office/officeart/2005/8/layout/lProcess2"/>
    <dgm:cxn modelId="{F8D3CA93-85AC-49E0-A1CC-8321978F31C3}" type="presParOf" srcId="{03740EED-9D6D-4275-9BB6-D5C85B7E381D}" destId="{62DEA4E3-2F69-4DC2-8A3D-EC4AE992A0EF}" srcOrd="1" destOrd="0" presId="urn:microsoft.com/office/officeart/2005/8/layout/lProcess2"/>
    <dgm:cxn modelId="{D80F38DC-37C8-4593-99B6-C5B3E925051F}" type="presParOf" srcId="{03740EED-9D6D-4275-9BB6-D5C85B7E381D}" destId="{5687A176-6883-47AF-8015-C8712B0E06C8}" srcOrd="2" destOrd="0" presId="urn:microsoft.com/office/officeart/2005/8/layout/lProcess2"/>
    <dgm:cxn modelId="{B63AABE0-A1C2-4592-A229-83012045049E}" type="presParOf" srcId="{5687A176-6883-47AF-8015-C8712B0E06C8}" destId="{B908041B-94A9-4EEC-BD5F-F3B5245C2AC7}" srcOrd="0" destOrd="0" presId="urn:microsoft.com/office/officeart/2005/8/layout/lProcess2"/>
    <dgm:cxn modelId="{AD595CE3-9D1F-4E67-BB3A-2573B90CC281}" type="presParOf" srcId="{B908041B-94A9-4EEC-BD5F-F3B5245C2AC7}" destId="{31B84DB8-0905-4C56-A7DB-3836F3F0DE2E}" srcOrd="0" destOrd="0" presId="urn:microsoft.com/office/officeart/2005/8/layout/lProcess2"/>
    <dgm:cxn modelId="{F5CA6F33-6DF7-4D79-B1ED-5E9A1B7B68B3}" type="presParOf" srcId="{B908041B-94A9-4EEC-BD5F-F3B5245C2AC7}" destId="{1CEB96CC-13B7-4D09-BCB1-87538156FB2D}" srcOrd="1" destOrd="0" presId="urn:microsoft.com/office/officeart/2005/8/layout/lProcess2"/>
    <dgm:cxn modelId="{BE8CEB54-0A2B-4FD5-86B7-79C1300D0DAA}" type="presParOf" srcId="{B908041B-94A9-4EEC-BD5F-F3B5245C2AC7}" destId="{6450CBAC-163A-41AA-B922-E9562EAA122F}" srcOrd="2" destOrd="0" presId="urn:microsoft.com/office/officeart/2005/8/layout/lProcess2"/>
    <dgm:cxn modelId="{38AA8589-5166-4DC5-BE2F-8E38A5800025}" type="presParOf" srcId="{B908041B-94A9-4EEC-BD5F-F3B5245C2AC7}" destId="{48A9C9C4-5920-4E40-8FB9-34141AC80CD8}" srcOrd="3" destOrd="0" presId="urn:microsoft.com/office/officeart/2005/8/layout/lProcess2"/>
    <dgm:cxn modelId="{1B3950EC-20AF-494B-ABB0-62CDACFB8485}" type="presParOf" srcId="{B908041B-94A9-4EEC-BD5F-F3B5245C2AC7}" destId="{1D425A1A-7977-4B8D-831F-9162FD2C70DA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BE9C21-F8F3-49D2-A467-FF45D7EA40EC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5DADC465-9203-4E88-8934-48DE932EC010}">
      <dgm:prSet phldrT="[Text]"/>
      <dgm:spPr/>
      <dgm:t>
        <a:bodyPr/>
        <a:lstStyle/>
        <a:p>
          <a:r>
            <a:rPr lang="de-DE" dirty="0" smtClean="0"/>
            <a:t>Personen-gesellschaft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2CB2F9DD-FD88-469B-94DB-32618E440FA4}" type="parTrans" cxnId="{A3F7A05D-4A9E-4317-A64F-D7609E394A28}">
      <dgm:prSet/>
      <dgm:spPr/>
      <dgm:t>
        <a:bodyPr/>
        <a:lstStyle/>
        <a:p>
          <a:endParaRPr lang="de-DE"/>
        </a:p>
      </dgm:t>
    </dgm:pt>
    <dgm:pt modelId="{BCD1BCB8-A590-4C47-9EC8-43E4BADEBEC3}" type="sibTrans" cxnId="{A3F7A05D-4A9E-4317-A64F-D7609E394A28}">
      <dgm:prSet/>
      <dgm:spPr/>
      <dgm:t>
        <a:bodyPr/>
        <a:lstStyle/>
        <a:p>
          <a:endParaRPr lang="de-DE"/>
        </a:p>
      </dgm:t>
    </dgm:pt>
    <dgm:pt modelId="{831AF856-60E1-4E03-865C-9537030C69A2}">
      <dgm:prSet phldrT="[Text]"/>
      <dgm:spPr/>
      <dgm:t>
        <a:bodyPr/>
        <a:lstStyle/>
        <a:p>
          <a:r>
            <a:rPr lang="de-DE" dirty="0" smtClean="0"/>
            <a:t>Kapital-gesellschaft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F838EA50-0665-4D47-AC2D-AABE7944209E}" type="parTrans" cxnId="{704DE065-B3CA-4E5A-ADD2-10EB520D43C3}">
      <dgm:prSet/>
      <dgm:spPr/>
      <dgm:t>
        <a:bodyPr/>
        <a:lstStyle/>
        <a:p>
          <a:endParaRPr lang="de-DE"/>
        </a:p>
      </dgm:t>
    </dgm:pt>
    <dgm:pt modelId="{7831782A-6735-4FED-89D8-D3C39DFB4F61}" type="sibTrans" cxnId="{704DE065-B3CA-4E5A-ADD2-10EB520D43C3}">
      <dgm:prSet/>
      <dgm:spPr/>
      <dgm:t>
        <a:bodyPr/>
        <a:lstStyle/>
        <a:p>
          <a:endParaRPr lang="de-DE"/>
        </a:p>
      </dgm:t>
    </dgm:pt>
    <dgm:pt modelId="{12482CCB-D07C-44DC-90C6-3C0AC00D20C8}" type="pres">
      <dgm:prSet presAssocID="{C9BE9C21-F8F3-49D2-A467-FF45D7EA40E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45DA41B2-EC27-4E3E-B1A3-9F6759B2B7BD}" type="pres">
      <dgm:prSet presAssocID="{5DADC465-9203-4E88-8934-48DE932EC010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5AE2A46-C27B-435A-8E8A-6DE16054CC6D}" type="pres">
      <dgm:prSet presAssocID="{831AF856-60E1-4E03-865C-9537030C69A2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A1595A0-7412-4E33-A62D-3A4980B01AE3}" type="presOf" srcId="{831AF856-60E1-4E03-865C-9537030C69A2}" destId="{85AE2A46-C27B-435A-8E8A-6DE16054CC6D}" srcOrd="0" destOrd="0" presId="urn:microsoft.com/office/officeart/2005/8/layout/arrow1"/>
    <dgm:cxn modelId="{704DE065-B3CA-4E5A-ADD2-10EB520D43C3}" srcId="{C9BE9C21-F8F3-49D2-A467-FF45D7EA40EC}" destId="{831AF856-60E1-4E03-865C-9537030C69A2}" srcOrd="1" destOrd="0" parTransId="{F838EA50-0665-4D47-AC2D-AABE7944209E}" sibTransId="{7831782A-6735-4FED-89D8-D3C39DFB4F61}"/>
    <dgm:cxn modelId="{AF8A1603-98D0-4EB9-A82A-849DB042F076}" type="presOf" srcId="{C9BE9C21-F8F3-49D2-A467-FF45D7EA40EC}" destId="{12482CCB-D07C-44DC-90C6-3C0AC00D20C8}" srcOrd="0" destOrd="0" presId="urn:microsoft.com/office/officeart/2005/8/layout/arrow1"/>
    <dgm:cxn modelId="{A3F7A05D-4A9E-4317-A64F-D7609E394A28}" srcId="{C9BE9C21-F8F3-49D2-A467-FF45D7EA40EC}" destId="{5DADC465-9203-4E88-8934-48DE932EC010}" srcOrd="0" destOrd="0" parTransId="{2CB2F9DD-FD88-469B-94DB-32618E440FA4}" sibTransId="{BCD1BCB8-A590-4C47-9EC8-43E4BADEBEC3}"/>
    <dgm:cxn modelId="{4CBC11BF-9884-48D7-9EFE-48F7D0C4713F}" type="presOf" srcId="{5DADC465-9203-4E88-8934-48DE932EC010}" destId="{45DA41B2-EC27-4E3E-B1A3-9F6759B2B7BD}" srcOrd="0" destOrd="0" presId="urn:microsoft.com/office/officeart/2005/8/layout/arrow1"/>
    <dgm:cxn modelId="{AA899DF5-8103-401A-B580-D019FE147D4A}" type="presParOf" srcId="{12482CCB-D07C-44DC-90C6-3C0AC00D20C8}" destId="{45DA41B2-EC27-4E3E-B1A3-9F6759B2B7BD}" srcOrd="0" destOrd="0" presId="urn:microsoft.com/office/officeart/2005/8/layout/arrow1"/>
    <dgm:cxn modelId="{CB0E54E0-A95A-4F01-BB5D-5D575D1A2DC1}" type="presParOf" srcId="{12482CCB-D07C-44DC-90C6-3C0AC00D20C8}" destId="{85AE2A46-C27B-435A-8E8A-6DE16054CC6D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290856-F0E6-4B93-933B-95A125034ED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264869C-0043-4BD5-B1FB-4404BB84F0A4}">
      <dgm:prSet phldrT="[Text]"/>
      <dgm:spPr/>
      <dgm:t>
        <a:bodyPr/>
        <a:lstStyle/>
        <a:p>
          <a:r>
            <a:rPr lang="de-DE" dirty="0" smtClean="0"/>
            <a:t>BBiG</a:t>
          </a:r>
          <a:endParaRPr lang="de-DE" dirty="0"/>
        </a:p>
      </dgm:t>
    </dgm:pt>
    <dgm:pt modelId="{4CB80359-AE6D-43A1-835D-B99BB46BEA71}" type="parTrans" cxnId="{58A51D4B-A40A-4AC3-B126-D20B25ED9E1B}">
      <dgm:prSet/>
      <dgm:spPr/>
      <dgm:t>
        <a:bodyPr/>
        <a:lstStyle/>
        <a:p>
          <a:endParaRPr lang="de-DE"/>
        </a:p>
      </dgm:t>
    </dgm:pt>
    <dgm:pt modelId="{65D8D65C-C7D7-4DBD-B10E-EF14C61C8BC5}" type="sibTrans" cxnId="{58A51D4B-A40A-4AC3-B126-D20B25ED9E1B}">
      <dgm:prSet/>
      <dgm:spPr/>
      <dgm:t>
        <a:bodyPr/>
        <a:lstStyle/>
        <a:p>
          <a:endParaRPr lang="de-DE"/>
        </a:p>
      </dgm:t>
    </dgm:pt>
    <dgm:pt modelId="{7B564720-2F44-4322-8EF4-432B1033A011}">
      <dgm:prSet phldrT="[Text]"/>
      <dgm:spPr/>
      <dgm:t>
        <a:bodyPr/>
        <a:lstStyle/>
        <a:p>
          <a:r>
            <a:rPr lang="de-DE" dirty="0" smtClean="0"/>
            <a:t>Ausbildungs-</a:t>
          </a:r>
          <a:r>
            <a:rPr lang="de-DE" dirty="0" err="1" smtClean="0"/>
            <a:t>rahmenplan</a:t>
          </a:r>
          <a:endParaRPr lang="de-DE" dirty="0"/>
        </a:p>
      </dgm:t>
    </dgm:pt>
    <dgm:pt modelId="{D98B300C-9A1D-4EF4-97E7-63871ABCBB1A}" type="parTrans" cxnId="{2F7D39DD-8BD0-47CB-A218-C168F0DCC1A0}">
      <dgm:prSet/>
      <dgm:spPr/>
      <dgm:t>
        <a:bodyPr/>
        <a:lstStyle/>
        <a:p>
          <a:endParaRPr lang="de-DE"/>
        </a:p>
      </dgm:t>
    </dgm:pt>
    <dgm:pt modelId="{27303118-0739-4BBC-976C-6B35F8395A14}" type="sibTrans" cxnId="{2F7D39DD-8BD0-47CB-A218-C168F0DCC1A0}">
      <dgm:prSet/>
      <dgm:spPr/>
      <dgm:t>
        <a:bodyPr/>
        <a:lstStyle/>
        <a:p>
          <a:endParaRPr lang="de-DE"/>
        </a:p>
      </dgm:t>
    </dgm:pt>
    <dgm:pt modelId="{4E56755D-490F-4968-AAF9-F234FE79E0E5}">
      <dgm:prSet phldrT="[Text]"/>
      <dgm:spPr/>
      <dgm:t>
        <a:bodyPr/>
        <a:lstStyle/>
        <a:p>
          <a:r>
            <a:rPr lang="de-DE" dirty="0" smtClean="0"/>
            <a:t>AO</a:t>
          </a:r>
          <a:endParaRPr lang="de-DE" dirty="0"/>
        </a:p>
      </dgm:t>
    </dgm:pt>
    <dgm:pt modelId="{22D12F18-CD49-4172-9BBB-3C8DC4638935}" type="parTrans" cxnId="{92D4DDFA-EEAD-4E2C-8708-33AFA4FED534}">
      <dgm:prSet/>
      <dgm:spPr/>
      <dgm:t>
        <a:bodyPr/>
        <a:lstStyle/>
        <a:p>
          <a:endParaRPr lang="de-DE"/>
        </a:p>
      </dgm:t>
    </dgm:pt>
    <dgm:pt modelId="{8F976A2B-E965-4293-800E-DAA052E543EE}" type="sibTrans" cxnId="{92D4DDFA-EEAD-4E2C-8708-33AFA4FED534}">
      <dgm:prSet/>
      <dgm:spPr/>
      <dgm:t>
        <a:bodyPr/>
        <a:lstStyle/>
        <a:p>
          <a:endParaRPr lang="de-DE"/>
        </a:p>
      </dgm:t>
    </dgm:pt>
    <dgm:pt modelId="{16000256-073B-429F-B9A5-9489B9D09750}" type="pres">
      <dgm:prSet presAssocID="{A3290856-F0E6-4B93-933B-95A125034ED2}" presName="Name0" presStyleCnt="0">
        <dgm:presLayoutVars>
          <dgm:dir/>
          <dgm:resizeHandles val="exact"/>
        </dgm:presLayoutVars>
      </dgm:prSet>
      <dgm:spPr/>
    </dgm:pt>
    <dgm:pt modelId="{45354862-6722-4D57-AD1F-E904B5A49549}" type="pres">
      <dgm:prSet presAssocID="{2264869C-0043-4BD5-B1FB-4404BB84F0A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95DDF81-C430-4664-BFD2-DB45C057A4E6}" type="pres">
      <dgm:prSet presAssocID="{65D8D65C-C7D7-4DBD-B10E-EF14C61C8BC5}" presName="sibTrans" presStyleLbl="sibTrans2D1" presStyleIdx="0" presStyleCnt="2"/>
      <dgm:spPr/>
      <dgm:t>
        <a:bodyPr/>
        <a:lstStyle/>
        <a:p>
          <a:endParaRPr lang="de-DE"/>
        </a:p>
      </dgm:t>
    </dgm:pt>
    <dgm:pt modelId="{28C48934-9011-4EAB-AC7A-FB5E8852D3B7}" type="pres">
      <dgm:prSet presAssocID="{65D8D65C-C7D7-4DBD-B10E-EF14C61C8BC5}" presName="connectorText" presStyleLbl="sibTrans2D1" presStyleIdx="0" presStyleCnt="2"/>
      <dgm:spPr/>
      <dgm:t>
        <a:bodyPr/>
        <a:lstStyle/>
        <a:p>
          <a:endParaRPr lang="de-DE"/>
        </a:p>
      </dgm:t>
    </dgm:pt>
    <dgm:pt modelId="{8C516668-F408-4C05-9801-980E4710986B}" type="pres">
      <dgm:prSet presAssocID="{7B564720-2F44-4322-8EF4-432B1033A01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7A1E9E6-2F22-49F8-A481-39E1F5218E2A}" type="pres">
      <dgm:prSet presAssocID="{27303118-0739-4BBC-976C-6B35F8395A14}" presName="sibTrans" presStyleLbl="sibTrans2D1" presStyleIdx="1" presStyleCnt="2"/>
      <dgm:spPr/>
      <dgm:t>
        <a:bodyPr/>
        <a:lstStyle/>
        <a:p>
          <a:endParaRPr lang="de-DE"/>
        </a:p>
      </dgm:t>
    </dgm:pt>
    <dgm:pt modelId="{9F8FFAB4-8B3A-40C0-AE02-2D8E5BD9549B}" type="pres">
      <dgm:prSet presAssocID="{27303118-0739-4BBC-976C-6B35F8395A14}" presName="connectorText" presStyleLbl="sibTrans2D1" presStyleIdx="1" presStyleCnt="2"/>
      <dgm:spPr/>
      <dgm:t>
        <a:bodyPr/>
        <a:lstStyle/>
        <a:p>
          <a:endParaRPr lang="de-DE"/>
        </a:p>
      </dgm:t>
    </dgm:pt>
    <dgm:pt modelId="{03DD7095-C5E0-4A1E-AE1C-475598006D77}" type="pres">
      <dgm:prSet presAssocID="{4E56755D-490F-4968-AAF9-F234FE79E0E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5357E7B-D129-4733-95EB-BD29818EA894}" type="presOf" srcId="{7B564720-2F44-4322-8EF4-432B1033A011}" destId="{8C516668-F408-4C05-9801-980E4710986B}" srcOrd="0" destOrd="0" presId="urn:microsoft.com/office/officeart/2005/8/layout/process1"/>
    <dgm:cxn modelId="{9AAA4D6A-9BDF-42BA-9793-4030F1BA552A}" type="presOf" srcId="{4E56755D-490F-4968-AAF9-F234FE79E0E5}" destId="{03DD7095-C5E0-4A1E-AE1C-475598006D77}" srcOrd="0" destOrd="0" presId="urn:microsoft.com/office/officeart/2005/8/layout/process1"/>
    <dgm:cxn modelId="{B8D49B24-7910-401C-91D8-B1C7C9712E8E}" type="presOf" srcId="{2264869C-0043-4BD5-B1FB-4404BB84F0A4}" destId="{45354862-6722-4D57-AD1F-E904B5A49549}" srcOrd="0" destOrd="0" presId="urn:microsoft.com/office/officeart/2005/8/layout/process1"/>
    <dgm:cxn modelId="{1981CF86-02CB-4ED7-891A-44BEED760EEC}" type="presOf" srcId="{65D8D65C-C7D7-4DBD-B10E-EF14C61C8BC5}" destId="{E95DDF81-C430-4664-BFD2-DB45C057A4E6}" srcOrd="0" destOrd="0" presId="urn:microsoft.com/office/officeart/2005/8/layout/process1"/>
    <dgm:cxn modelId="{58A51D4B-A40A-4AC3-B126-D20B25ED9E1B}" srcId="{A3290856-F0E6-4B93-933B-95A125034ED2}" destId="{2264869C-0043-4BD5-B1FB-4404BB84F0A4}" srcOrd="0" destOrd="0" parTransId="{4CB80359-AE6D-43A1-835D-B99BB46BEA71}" sibTransId="{65D8D65C-C7D7-4DBD-B10E-EF14C61C8BC5}"/>
    <dgm:cxn modelId="{CAF31EE6-B45D-4FF4-B016-5260431CCC40}" type="presOf" srcId="{27303118-0739-4BBC-976C-6B35F8395A14}" destId="{9F8FFAB4-8B3A-40C0-AE02-2D8E5BD9549B}" srcOrd="1" destOrd="0" presId="urn:microsoft.com/office/officeart/2005/8/layout/process1"/>
    <dgm:cxn modelId="{B633F9D0-7B41-4E7B-8E36-C4308F08F09D}" type="presOf" srcId="{65D8D65C-C7D7-4DBD-B10E-EF14C61C8BC5}" destId="{28C48934-9011-4EAB-AC7A-FB5E8852D3B7}" srcOrd="1" destOrd="0" presId="urn:microsoft.com/office/officeart/2005/8/layout/process1"/>
    <dgm:cxn modelId="{8699074F-BB1E-4B59-BBB6-B1F465F3A21A}" type="presOf" srcId="{27303118-0739-4BBC-976C-6B35F8395A14}" destId="{D7A1E9E6-2F22-49F8-A481-39E1F5218E2A}" srcOrd="0" destOrd="0" presId="urn:microsoft.com/office/officeart/2005/8/layout/process1"/>
    <dgm:cxn modelId="{29CD4AA3-B34D-467A-9CC8-DDEA588F2CF9}" type="presOf" srcId="{A3290856-F0E6-4B93-933B-95A125034ED2}" destId="{16000256-073B-429F-B9A5-9489B9D09750}" srcOrd="0" destOrd="0" presId="urn:microsoft.com/office/officeart/2005/8/layout/process1"/>
    <dgm:cxn modelId="{92D4DDFA-EEAD-4E2C-8708-33AFA4FED534}" srcId="{A3290856-F0E6-4B93-933B-95A125034ED2}" destId="{4E56755D-490F-4968-AAF9-F234FE79E0E5}" srcOrd="2" destOrd="0" parTransId="{22D12F18-CD49-4172-9BBB-3C8DC4638935}" sibTransId="{8F976A2B-E965-4293-800E-DAA052E543EE}"/>
    <dgm:cxn modelId="{2F7D39DD-8BD0-47CB-A218-C168F0DCC1A0}" srcId="{A3290856-F0E6-4B93-933B-95A125034ED2}" destId="{7B564720-2F44-4322-8EF4-432B1033A011}" srcOrd="1" destOrd="0" parTransId="{D98B300C-9A1D-4EF4-97E7-63871ABCBB1A}" sibTransId="{27303118-0739-4BBC-976C-6B35F8395A14}"/>
    <dgm:cxn modelId="{01434A0B-A33C-43C3-A806-988F6CB2B7CC}" type="presParOf" srcId="{16000256-073B-429F-B9A5-9489B9D09750}" destId="{45354862-6722-4D57-AD1F-E904B5A49549}" srcOrd="0" destOrd="0" presId="urn:microsoft.com/office/officeart/2005/8/layout/process1"/>
    <dgm:cxn modelId="{4BB7DBA3-576F-4EB4-A203-43EDDA0E6E78}" type="presParOf" srcId="{16000256-073B-429F-B9A5-9489B9D09750}" destId="{E95DDF81-C430-4664-BFD2-DB45C057A4E6}" srcOrd="1" destOrd="0" presId="urn:microsoft.com/office/officeart/2005/8/layout/process1"/>
    <dgm:cxn modelId="{5B2CB13B-4E29-4DF3-83AD-711F6B88F09A}" type="presParOf" srcId="{E95DDF81-C430-4664-BFD2-DB45C057A4E6}" destId="{28C48934-9011-4EAB-AC7A-FB5E8852D3B7}" srcOrd="0" destOrd="0" presId="urn:microsoft.com/office/officeart/2005/8/layout/process1"/>
    <dgm:cxn modelId="{013D8E0E-957C-4EBC-A554-C659646C7E52}" type="presParOf" srcId="{16000256-073B-429F-B9A5-9489B9D09750}" destId="{8C516668-F408-4C05-9801-980E4710986B}" srcOrd="2" destOrd="0" presId="urn:microsoft.com/office/officeart/2005/8/layout/process1"/>
    <dgm:cxn modelId="{6B4F0581-A214-4A6A-9FD5-291D7897033C}" type="presParOf" srcId="{16000256-073B-429F-B9A5-9489B9D09750}" destId="{D7A1E9E6-2F22-49F8-A481-39E1F5218E2A}" srcOrd="3" destOrd="0" presId="urn:microsoft.com/office/officeart/2005/8/layout/process1"/>
    <dgm:cxn modelId="{6B683A3A-1055-4646-BD9A-908FACC850F1}" type="presParOf" srcId="{D7A1E9E6-2F22-49F8-A481-39E1F5218E2A}" destId="{9F8FFAB4-8B3A-40C0-AE02-2D8E5BD9549B}" srcOrd="0" destOrd="0" presId="urn:microsoft.com/office/officeart/2005/8/layout/process1"/>
    <dgm:cxn modelId="{536F0A97-2604-4F33-ADFF-4A197F73A731}" type="presParOf" srcId="{16000256-073B-429F-B9A5-9489B9D09750}" destId="{03DD7095-C5E0-4A1E-AE1C-475598006D7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3290856-F0E6-4B93-933B-95A125034ED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264869C-0043-4BD5-B1FB-4404BB84F0A4}">
      <dgm:prSet phldrT="[Text]"/>
      <dgm:spPr/>
      <dgm:t>
        <a:bodyPr/>
        <a:lstStyle/>
        <a:p>
          <a:r>
            <a:rPr lang="de-DE" dirty="0" smtClean="0"/>
            <a:t>BBiG</a:t>
          </a:r>
          <a:endParaRPr lang="de-DE" dirty="0"/>
        </a:p>
      </dgm:t>
    </dgm:pt>
    <dgm:pt modelId="{4CB80359-AE6D-43A1-835D-B99BB46BEA71}" type="parTrans" cxnId="{58A51D4B-A40A-4AC3-B126-D20B25ED9E1B}">
      <dgm:prSet/>
      <dgm:spPr/>
      <dgm:t>
        <a:bodyPr/>
        <a:lstStyle/>
        <a:p>
          <a:endParaRPr lang="de-DE"/>
        </a:p>
      </dgm:t>
    </dgm:pt>
    <dgm:pt modelId="{65D8D65C-C7D7-4DBD-B10E-EF14C61C8BC5}" type="sibTrans" cxnId="{58A51D4B-A40A-4AC3-B126-D20B25ED9E1B}">
      <dgm:prSet/>
      <dgm:spPr/>
      <dgm:t>
        <a:bodyPr/>
        <a:lstStyle/>
        <a:p>
          <a:endParaRPr lang="de-DE"/>
        </a:p>
      </dgm:t>
    </dgm:pt>
    <dgm:pt modelId="{7B564720-2F44-4322-8EF4-432B1033A011}">
      <dgm:prSet phldrT="[Text]"/>
      <dgm:spPr/>
      <dgm:t>
        <a:bodyPr/>
        <a:lstStyle/>
        <a:p>
          <a:r>
            <a:rPr lang="de-DE" dirty="0" smtClean="0"/>
            <a:t>AO</a:t>
          </a:r>
          <a:endParaRPr lang="de-DE" dirty="0"/>
        </a:p>
      </dgm:t>
    </dgm:pt>
    <dgm:pt modelId="{D98B300C-9A1D-4EF4-97E7-63871ABCBB1A}" type="parTrans" cxnId="{2F7D39DD-8BD0-47CB-A218-C168F0DCC1A0}">
      <dgm:prSet/>
      <dgm:spPr/>
      <dgm:t>
        <a:bodyPr/>
        <a:lstStyle/>
        <a:p>
          <a:endParaRPr lang="de-DE"/>
        </a:p>
      </dgm:t>
    </dgm:pt>
    <dgm:pt modelId="{27303118-0739-4BBC-976C-6B35F8395A14}" type="sibTrans" cxnId="{2F7D39DD-8BD0-47CB-A218-C168F0DCC1A0}">
      <dgm:prSet/>
      <dgm:spPr/>
      <dgm:t>
        <a:bodyPr/>
        <a:lstStyle/>
        <a:p>
          <a:endParaRPr lang="de-DE"/>
        </a:p>
      </dgm:t>
    </dgm:pt>
    <dgm:pt modelId="{4E56755D-490F-4968-AAF9-F234FE79E0E5}">
      <dgm:prSet phldrT="[Text]"/>
      <dgm:spPr/>
      <dgm:t>
        <a:bodyPr/>
        <a:lstStyle/>
        <a:p>
          <a:r>
            <a:rPr lang="de-DE" dirty="0" smtClean="0"/>
            <a:t>Ausbildungs-</a:t>
          </a:r>
          <a:r>
            <a:rPr lang="de-DE" dirty="0" err="1" smtClean="0"/>
            <a:t>rahmenplan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22D12F18-CD49-4172-9BBB-3C8DC4638935}" type="parTrans" cxnId="{92D4DDFA-EEAD-4E2C-8708-33AFA4FED534}">
      <dgm:prSet/>
      <dgm:spPr/>
      <dgm:t>
        <a:bodyPr/>
        <a:lstStyle/>
        <a:p>
          <a:endParaRPr lang="de-DE"/>
        </a:p>
      </dgm:t>
    </dgm:pt>
    <dgm:pt modelId="{8F976A2B-E965-4293-800E-DAA052E543EE}" type="sibTrans" cxnId="{92D4DDFA-EEAD-4E2C-8708-33AFA4FED534}">
      <dgm:prSet/>
      <dgm:spPr/>
      <dgm:t>
        <a:bodyPr/>
        <a:lstStyle/>
        <a:p>
          <a:endParaRPr lang="de-DE"/>
        </a:p>
      </dgm:t>
    </dgm:pt>
    <dgm:pt modelId="{16000256-073B-429F-B9A5-9489B9D09750}" type="pres">
      <dgm:prSet presAssocID="{A3290856-F0E6-4B93-933B-95A125034ED2}" presName="Name0" presStyleCnt="0">
        <dgm:presLayoutVars>
          <dgm:dir/>
          <dgm:resizeHandles val="exact"/>
        </dgm:presLayoutVars>
      </dgm:prSet>
      <dgm:spPr/>
    </dgm:pt>
    <dgm:pt modelId="{45354862-6722-4D57-AD1F-E904B5A49549}" type="pres">
      <dgm:prSet presAssocID="{2264869C-0043-4BD5-B1FB-4404BB84F0A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95DDF81-C430-4664-BFD2-DB45C057A4E6}" type="pres">
      <dgm:prSet presAssocID="{65D8D65C-C7D7-4DBD-B10E-EF14C61C8BC5}" presName="sibTrans" presStyleLbl="sibTrans2D1" presStyleIdx="0" presStyleCnt="2"/>
      <dgm:spPr/>
      <dgm:t>
        <a:bodyPr/>
        <a:lstStyle/>
        <a:p>
          <a:endParaRPr lang="de-DE"/>
        </a:p>
      </dgm:t>
    </dgm:pt>
    <dgm:pt modelId="{28C48934-9011-4EAB-AC7A-FB5E8852D3B7}" type="pres">
      <dgm:prSet presAssocID="{65D8D65C-C7D7-4DBD-B10E-EF14C61C8BC5}" presName="connectorText" presStyleLbl="sibTrans2D1" presStyleIdx="0" presStyleCnt="2"/>
      <dgm:spPr/>
      <dgm:t>
        <a:bodyPr/>
        <a:lstStyle/>
        <a:p>
          <a:endParaRPr lang="de-DE"/>
        </a:p>
      </dgm:t>
    </dgm:pt>
    <dgm:pt modelId="{8C516668-F408-4C05-9801-980E4710986B}" type="pres">
      <dgm:prSet presAssocID="{7B564720-2F44-4322-8EF4-432B1033A01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7A1E9E6-2F22-49F8-A481-39E1F5218E2A}" type="pres">
      <dgm:prSet presAssocID="{27303118-0739-4BBC-976C-6B35F8395A14}" presName="sibTrans" presStyleLbl="sibTrans2D1" presStyleIdx="1" presStyleCnt="2"/>
      <dgm:spPr/>
      <dgm:t>
        <a:bodyPr/>
        <a:lstStyle/>
        <a:p>
          <a:endParaRPr lang="de-DE"/>
        </a:p>
      </dgm:t>
    </dgm:pt>
    <dgm:pt modelId="{9F8FFAB4-8B3A-40C0-AE02-2D8E5BD9549B}" type="pres">
      <dgm:prSet presAssocID="{27303118-0739-4BBC-976C-6B35F8395A14}" presName="connectorText" presStyleLbl="sibTrans2D1" presStyleIdx="1" presStyleCnt="2"/>
      <dgm:spPr/>
      <dgm:t>
        <a:bodyPr/>
        <a:lstStyle/>
        <a:p>
          <a:endParaRPr lang="de-DE"/>
        </a:p>
      </dgm:t>
    </dgm:pt>
    <dgm:pt modelId="{03DD7095-C5E0-4A1E-AE1C-475598006D77}" type="pres">
      <dgm:prSet presAssocID="{4E56755D-490F-4968-AAF9-F234FE79E0E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2D4DDFA-EEAD-4E2C-8708-33AFA4FED534}" srcId="{A3290856-F0E6-4B93-933B-95A125034ED2}" destId="{4E56755D-490F-4968-AAF9-F234FE79E0E5}" srcOrd="2" destOrd="0" parTransId="{22D12F18-CD49-4172-9BBB-3C8DC4638935}" sibTransId="{8F976A2B-E965-4293-800E-DAA052E543EE}"/>
    <dgm:cxn modelId="{54D7FC1C-222E-4E00-B802-3B302218C245}" type="presOf" srcId="{65D8D65C-C7D7-4DBD-B10E-EF14C61C8BC5}" destId="{28C48934-9011-4EAB-AC7A-FB5E8852D3B7}" srcOrd="1" destOrd="0" presId="urn:microsoft.com/office/officeart/2005/8/layout/process1"/>
    <dgm:cxn modelId="{58A51D4B-A40A-4AC3-B126-D20B25ED9E1B}" srcId="{A3290856-F0E6-4B93-933B-95A125034ED2}" destId="{2264869C-0043-4BD5-B1FB-4404BB84F0A4}" srcOrd="0" destOrd="0" parTransId="{4CB80359-AE6D-43A1-835D-B99BB46BEA71}" sibTransId="{65D8D65C-C7D7-4DBD-B10E-EF14C61C8BC5}"/>
    <dgm:cxn modelId="{2F7D39DD-8BD0-47CB-A218-C168F0DCC1A0}" srcId="{A3290856-F0E6-4B93-933B-95A125034ED2}" destId="{7B564720-2F44-4322-8EF4-432B1033A011}" srcOrd="1" destOrd="0" parTransId="{D98B300C-9A1D-4EF4-97E7-63871ABCBB1A}" sibTransId="{27303118-0739-4BBC-976C-6B35F8395A14}"/>
    <dgm:cxn modelId="{E7E5201C-3AE7-4775-8A53-143C16E9EF29}" type="presOf" srcId="{65D8D65C-C7D7-4DBD-B10E-EF14C61C8BC5}" destId="{E95DDF81-C430-4664-BFD2-DB45C057A4E6}" srcOrd="0" destOrd="0" presId="urn:microsoft.com/office/officeart/2005/8/layout/process1"/>
    <dgm:cxn modelId="{D314CE97-BE27-43C0-AFF7-9D832CB2457C}" type="presOf" srcId="{4E56755D-490F-4968-AAF9-F234FE79E0E5}" destId="{03DD7095-C5E0-4A1E-AE1C-475598006D77}" srcOrd="0" destOrd="0" presId="urn:microsoft.com/office/officeart/2005/8/layout/process1"/>
    <dgm:cxn modelId="{00665125-1279-456F-96C3-D9E2B93B08DB}" type="presOf" srcId="{2264869C-0043-4BD5-B1FB-4404BB84F0A4}" destId="{45354862-6722-4D57-AD1F-E904B5A49549}" srcOrd="0" destOrd="0" presId="urn:microsoft.com/office/officeart/2005/8/layout/process1"/>
    <dgm:cxn modelId="{5BD4E2E7-92C2-48D3-9E92-D186F70DEF07}" type="presOf" srcId="{27303118-0739-4BBC-976C-6B35F8395A14}" destId="{9F8FFAB4-8B3A-40C0-AE02-2D8E5BD9549B}" srcOrd="1" destOrd="0" presId="urn:microsoft.com/office/officeart/2005/8/layout/process1"/>
    <dgm:cxn modelId="{7DC0D88E-D418-4636-8BD3-07651E463103}" type="presOf" srcId="{7B564720-2F44-4322-8EF4-432B1033A011}" destId="{8C516668-F408-4C05-9801-980E4710986B}" srcOrd="0" destOrd="0" presId="urn:microsoft.com/office/officeart/2005/8/layout/process1"/>
    <dgm:cxn modelId="{193AA19E-3A33-4AC4-A769-C2EF79D5FF4B}" type="presOf" srcId="{27303118-0739-4BBC-976C-6B35F8395A14}" destId="{D7A1E9E6-2F22-49F8-A481-39E1F5218E2A}" srcOrd="0" destOrd="0" presId="urn:microsoft.com/office/officeart/2005/8/layout/process1"/>
    <dgm:cxn modelId="{DF31D421-66CA-46FC-A2DC-B4D1454DF968}" type="presOf" srcId="{A3290856-F0E6-4B93-933B-95A125034ED2}" destId="{16000256-073B-429F-B9A5-9489B9D09750}" srcOrd="0" destOrd="0" presId="urn:microsoft.com/office/officeart/2005/8/layout/process1"/>
    <dgm:cxn modelId="{DB21A2DD-D018-4C52-9FE1-008231478152}" type="presParOf" srcId="{16000256-073B-429F-B9A5-9489B9D09750}" destId="{45354862-6722-4D57-AD1F-E904B5A49549}" srcOrd="0" destOrd="0" presId="urn:microsoft.com/office/officeart/2005/8/layout/process1"/>
    <dgm:cxn modelId="{1513D2EF-96C2-47F9-A55D-E3721A828623}" type="presParOf" srcId="{16000256-073B-429F-B9A5-9489B9D09750}" destId="{E95DDF81-C430-4664-BFD2-DB45C057A4E6}" srcOrd="1" destOrd="0" presId="urn:microsoft.com/office/officeart/2005/8/layout/process1"/>
    <dgm:cxn modelId="{EB5D522D-6730-4367-BFDB-868354A2CFB4}" type="presParOf" srcId="{E95DDF81-C430-4664-BFD2-DB45C057A4E6}" destId="{28C48934-9011-4EAB-AC7A-FB5E8852D3B7}" srcOrd="0" destOrd="0" presId="urn:microsoft.com/office/officeart/2005/8/layout/process1"/>
    <dgm:cxn modelId="{C8CA7AE6-8102-4A8F-82AE-0919F01F48E6}" type="presParOf" srcId="{16000256-073B-429F-B9A5-9489B9D09750}" destId="{8C516668-F408-4C05-9801-980E4710986B}" srcOrd="2" destOrd="0" presId="urn:microsoft.com/office/officeart/2005/8/layout/process1"/>
    <dgm:cxn modelId="{737BF985-A5C5-40AF-A9A1-192B3FE391BF}" type="presParOf" srcId="{16000256-073B-429F-B9A5-9489B9D09750}" destId="{D7A1E9E6-2F22-49F8-A481-39E1F5218E2A}" srcOrd="3" destOrd="0" presId="urn:microsoft.com/office/officeart/2005/8/layout/process1"/>
    <dgm:cxn modelId="{D26CDD1A-0A05-4FC8-A2E8-1C6A35D703DA}" type="presParOf" srcId="{D7A1E9E6-2F22-49F8-A481-39E1F5218E2A}" destId="{9F8FFAB4-8B3A-40C0-AE02-2D8E5BD9549B}" srcOrd="0" destOrd="0" presId="urn:microsoft.com/office/officeart/2005/8/layout/process1"/>
    <dgm:cxn modelId="{32A641B0-FB73-456E-889C-58596F019EE3}" type="presParOf" srcId="{16000256-073B-429F-B9A5-9489B9D09750}" destId="{03DD7095-C5E0-4A1E-AE1C-475598006D7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290856-F0E6-4B93-933B-95A125034ED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264869C-0043-4BD5-B1FB-4404BB84F0A4}">
      <dgm:prSet phldrT="[Text]"/>
      <dgm:spPr/>
      <dgm:t>
        <a:bodyPr/>
        <a:lstStyle/>
        <a:p>
          <a:r>
            <a:rPr lang="de-DE" dirty="0" smtClean="0"/>
            <a:t>AO</a:t>
          </a:r>
          <a:endParaRPr lang="de-DE" dirty="0"/>
        </a:p>
      </dgm:t>
    </dgm:pt>
    <dgm:pt modelId="{4CB80359-AE6D-43A1-835D-B99BB46BEA71}" type="parTrans" cxnId="{58A51D4B-A40A-4AC3-B126-D20B25ED9E1B}">
      <dgm:prSet/>
      <dgm:spPr/>
      <dgm:t>
        <a:bodyPr/>
        <a:lstStyle/>
        <a:p>
          <a:endParaRPr lang="de-DE"/>
        </a:p>
      </dgm:t>
    </dgm:pt>
    <dgm:pt modelId="{65D8D65C-C7D7-4DBD-B10E-EF14C61C8BC5}" type="sibTrans" cxnId="{58A51D4B-A40A-4AC3-B126-D20B25ED9E1B}">
      <dgm:prSet/>
      <dgm:spPr/>
      <dgm:t>
        <a:bodyPr/>
        <a:lstStyle/>
        <a:p>
          <a:endParaRPr lang="de-DE"/>
        </a:p>
      </dgm:t>
    </dgm:pt>
    <dgm:pt modelId="{7B564720-2F44-4322-8EF4-432B1033A011}">
      <dgm:prSet phldrT="[Text]"/>
      <dgm:spPr/>
      <dgm:t>
        <a:bodyPr/>
        <a:lstStyle/>
        <a:p>
          <a:r>
            <a:rPr lang="de-DE" dirty="0" smtClean="0"/>
            <a:t>Ausbildungs-</a:t>
          </a:r>
          <a:r>
            <a:rPr lang="de-DE" dirty="0" err="1" smtClean="0"/>
            <a:t>rahmenplan</a:t>
          </a:r>
          <a:endParaRPr lang="de-DE" dirty="0"/>
        </a:p>
      </dgm:t>
    </dgm:pt>
    <dgm:pt modelId="{D98B300C-9A1D-4EF4-97E7-63871ABCBB1A}" type="parTrans" cxnId="{2F7D39DD-8BD0-47CB-A218-C168F0DCC1A0}">
      <dgm:prSet/>
      <dgm:spPr/>
      <dgm:t>
        <a:bodyPr/>
        <a:lstStyle/>
        <a:p>
          <a:endParaRPr lang="de-DE"/>
        </a:p>
      </dgm:t>
    </dgm:pt>
    <dgm:pt modelId="{27303118-0739-4BBC-976C-6B35F8395A14}" type="sibTrans" cxnId="{2F7D39DD-8BD0-47CB-A218-C168F0DCC1A0}">
      <dgm:prSet/>
      <dgm:spPr/>
      <dgm:t>
        <a:bodyPr/>
        <a:lstStyle/>
        <a:p>
          <a:endParaRPr lang="de-DE"/>
        </a:p>
      </dgm:t>
    </dgm:pt>
    <dgm:pt modelId="{4E56755D-490F-4968-AAF9-F234FE79E0E5}">
      <dgm:prSet phldrT="[Text]"/>
      <dgm:spPr/>
      <dgm:t>
        <a:bodyPr/>
        <a:lstStyle/>
        <a:p>
          <a:r>
            <a:rPr lang="de-DE" dirty="0" smtClean="0"/>
            <a:t>BBiG</a:t>
          </a:r>
          <a:endParaRPr lang="de-DE" dirty="0"/>
        </a:p>
      </dgm:t>
    </dgm:pt>
    <dgm:pt modelId="{22D12F18-CD49-4172-9BBB-3C8DC4638935}" type="parTrans" cxnId="{92D4DDFA-EEAD-4E2C-8708-33AFA4FED534}">
      <dgm:prSet/>
      <dgm:spPr/>
      <dgm:t>
        <a:bodyPr/>
        <a:lstStyle/>
        <a:p>
          <a:endParaRPr lang="de-DE"/>
        </a:p>
      </dgm:t>
    </dgm:pt>
    <dgm:pt modelId="{8F976A2B-E965-4293-800E-DAA052E543EE}" type="sibTrans" cxnId="{92D4DDFA-EEAD-4E2C-8708-33AFA4FED534}">
      <dgm:prSet/>
      <dgm:spPr/>
      <dgm:t>
        <a:bodyPr/>
        <a:lstStyle/>
        <a:p>
          <a:endParaRPr lang="de-DE"/>
        </a:p>
      </dgm:t>
    </dgm:pt>
    <dgm:pt modelId="{16000256-073B-429F-B9A5-9489B9D09750}" type="pres">
      <dgm:prSet presAssocID="{A3290856-F0E6-4B93-933B-95A125034ED2}" presName="Name0" presStyleCnt="0">
        <dgm:presLayoutVars>
          <dgm:dir/>
          <dgm:resizeHandles val="exact"/>
        </dgm:presLayoutVars>
      </dgm:prSet>
      <dgm:spPr/>
    </dgm:pt>
    <dgm:pt modelId="{45354862-6722-4D57-AD1F-E904B5A49549}" type="pres">
      <dgm:prSet presAssocID="{2264869C-0043-4BD5-B1FB-4404BB84F0A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95DDF81-C430-4664-BFD2-DB45C057A4E6}" type="pres">
      <dgm:prSet presAssocID="{65D8D65C-C7D7-4DBD-B10E-EF14C61C8BC5}" presName="sibTrans" presStyleLbl="sibTrans2D1" presStyleIdx="0" presStyleCnt="2"/>
      <dgm:spPr/>
      <dgm:t>
        <a:bodyPr/>
        <a:lstStyle/>
        <a:p>
          <a:endParaRPr lang="de-DE"/>
        </a:p>
      </dgm:t>
    </dgm:pt>
    <dgm:pt modelId="{28C48934-9011-4EAB-AC7A-FB5E8852D3B7}" type="pres">
      <dgm:prSet presAssocID="{65D8D65C-C7D7-4DBD-B10E-EF14C61C8BC5}" presName="connectorText" presStyleLbl="sibTrans2D1" presStyleIdx="0" presStyleCnt="2"/>
      <dgm:spPr/>
      <dgm:t>
        <a:bodyPr/>
        <a:lstStyle/>
        <a:p>
          <a:endParaRPr lang="de-DE"/>
        </a:p>
      </dgm:t>
    </dgm:pt>
    <dgm:pt modelId="{8C516668-F408-4C05-9801-980E4710986B}" type="pres">
      <dgm:prSet presAssocID="{7B564720-2F44-4322-8EF4-432B1033A01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7A1E9E6-2F22-49F8-A481-39E1F5218E2A}" type="pres">
      <dgm:prSet presAssocID="{27303118-0739-4BBC-976C-6B35F8395A14}" presName="sibTrans" presStyleLbl="sibTrans2D1" presStyleIdx="1" presStyleCnt="2"/>
      <dgm:spPr/>
      <dgm:t>
        <a:bodyPr/>
        <a:lstStyle/>
        <a:p>
          <a:endParaRPr lang="de-DE"/>
        </a:p>
      </dgm:t>
    </dgm:pt>
    <dgm:pt modelId="{9F8FFAB4-8B3A-40C0-AE02-2D8E5BD9549B}" type="pres">
      <dgm:prSet presAssocID="{27303118-0739-4BBC-976C-6B35F8395A14}" presName="connectorText" presStyleLbl="sibTrans2D1" presStyleIdx="1" presStyleCnt="2"/>
      <dgm:spPr/>
      <dgm:t>
        <a:bodyPr/>
        <a:lstStyle/>
        <a:p>
          <a:endParaRPr lang="de-DE"/>
        </a:p>
      </dgm:t>
    </dgm:pt>
    <dgm:pt modelId="{03DD7095-C5E0-4A1E-AE1C-475598006D77}" type="pres">
      <dgm:prSet presAssocID="{4E56755D-490F-4968-AAF9-F234FE79E0E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24D4C4C-4C10-4AEC-874D-408BED024BFF}" type="presOf" srcId="{65D8D65C-C7D7-4DBD-B10E-EF14C61C8BC5}" destId="{E95DDF81-C430-4664-BFD2-DB45C057A4E6}" srcOrd="0" destOrd="0" presId="urn:microsoft.com/office/officeart/2005/8/layout/process1"/>
    <dgm:cxn modelId="{FD4B8335-3643-4546-B120-570C899187B8}" type="presOf" srcId="{4E56755D-490F-4968-AAF9-F234FE79E0E5}" destId="{03DD7095-C5E0-4A1E-AE1C-475598006D77}" srcOrd="0" destOrd="0" presId="urn:microsoft.com/office/officeart/2005/8/layout/process1"/>
    <dgm:cxn modelId="{92D4DDFA-EEAD-4E2C-8708-33AFA4FED534}" srcId="{A3290856-F0E6-4B93-933B-95A125034ED2}" destId="{4E56755D-490F-4968-AAF9-F234FE79E0E5}" srcOrd="2" destOrd="0" parTransId="{22D12F18-CD49-4172-9BBB-3C8DC4638935}" sibTransId="{8F976A2B-E965-4293-800E-DAA052E543EE}"/>
    <dgm:cxn modelId="{593CC8F3-448A-4ACE-883D-966999871BFF}" type="presOf" srcId="{65D8D65C-C7D7-4DBD-B10E-EF14C61C8BC5}" destId="{28C48934-9011-4EAB-AC7A-FB5E8852D3B7}" srcOrd="1" destOrd="0" presId="urn:microsoft.com/office/officeart/2005/8/layout/process1"/>
    <dgm:cxn modelId="{2F7D39DD-8BD0-47CB-A218-C168F0DCC1A0}" srcId="{A3290856-F0E6-4B93-933B-95A125034ED2}" destId="{7B564720-2F44-4322-8EF4-432B1033A011}" srcOrd="1" destOrd="0" parTransId="{D98B300C-9A1D-4EF4-97E7-63871ABCBB1A}" sibTransId="{27303118-0739-4BBC-976C-6B35F8395A14}"/>
    <dgm:cxn modelId="{58A51D4B-A40A-4AC3-B126-D20B25ED9E1B}" srcId="{A3290856-F0E6-4B93-933B-95A125034ED2}" destId="{2264869C-0043-4BD5-B1FB-4404BB84F0A4}" srcOrd="0" destOrd="0" parTransId="{4CB80359-AE6D-43A1-835D-B99BB46BEA71}" sibTransId="{65D8D65C-C7D7-4DBD-B10E-EF14C61C8BC5}"/>
    <dgm:cxn modelId="{651D8520-7248-4B41-B9C4-1E3F2120EACA}" type="presOf" srcId="{27303118-0739-4BBC-976C-6B35F8395A14}" destId="{D7A1E9E6-2F22-49F8-A481-39E1F5218E2A}" srcOrd="0" destOrd="0" presId="urn:microsoft.com/office/officeart/2005/8/layout/process1"/>
    <dgm:cxn modelId="{CFE642CC-CD4C-4FEB-B166-D5226F6981F5}" type="presOf" srcId="{A3290856-F0E6-4B93-933B-95A125034ED2}" destId="{16000256-073B-429F-B9A5-9489B9D09750}" srcOrd="0" destOrd="0" presId="urn:microsoft.com/office/officeart/2005/8/layout/process1"/>
    <dgm:cxn modelId="{79B44549-8B5A-4EC0-9D19-3EE16F089EC8}" type="presOf" srcId="{27303118-0739-4BBC-976C-6B35F8395A14}" destId="{9F8FFAB4-8B3A-40C0-AE02-2D8E5BD9549B}" srcOrd="1" destOrd="0" presId="urn:microsoft.com/office/officeart/2005/8/layout/process1"/>
    <dgm:cxn modelId="{53B1E030-2B03-41CA-B030-9113BAECE273}" type="presOf" srcId="{7B564720-2F44-4322-8EF4-432B1033A011}" destId="{8C516668-F408-4C05-9801-980E4710986B}" srcOrd="0" destOrd="0" presId="urn:microsoft.com/office/officeart/2005/8/layout/process1"/>
    <dgm:cxn modelId="{480B522D-F32D-4E97-BEFA-151463E9CB05}" type="presOf" srcId="{2264869C-0043-4BD5-B1FB-4404BB84F0A4}" destId="{45354862-6722-4D57-AD1F-E904B5A49549}" srcOrd="0" destOrd="0" presId="urn:microsoft.com/office/officeart/2005/8/layout/process1"/>
    <dgm:cxn modelId="{530A824D-A852-43B8-87DE-D5088C6D84AC}" type="presParOf" srcId="{16000256-073B-429F-B9A5-9489B9D09750}" destId="{45354862-6722-4D57-AD1F-E904B5A49549}" srcOrd="0" destOrd="0" presId="urn:microsoft.com/office/officeart/2005/8/layout/process1"/>
    <dgm:cxn modelId="{2FD79DA1-4089-4090-86D8-F66D70889051}" type="presParOf" srcId="{16000256-073B-429F-B9A5-9489B9D09750}" destId="{E95DDF81-C430-4664-BFD2-DB45C057A4E6}" srcOrd="1" destOrd="0" presId="urn:microsoft.com/office/officeart/2005/8/layout/process1"/>
    <dgm:cxn modelId="{4C0317AC-2B76-49B3-AA18-87B7E7586DD4}" type="presParOf" srcId="{E95DDF81-C430-4664-BFD2-DB45C057A4E6}" destId="{28C48934-9011-4EAB-AC7A-FB5E8852D3B7}" srcOrd="0" destOrd="0" presId="urn:microsoft.com/office/officeart/2005/8/layout/process1"/>
    <dgm:cxn modelId="{40A552B2-0BAE-454A-B5F1-E75712A7C40A}" type="presParOf" srcId="{16000256-073B-429F-B9A5-9489B9D09750}" destId="{8C516668-F408-4C05-9801-980E4710986B}" srcOrd="2" destOrd="0" presId="urn:microsoft.com/office/officeart/2005/8/layout/process1"/>
    <dgm:cxn modelId="{831C3DBD-098B-4C99-8DC2-E2807019D967}" type="presParOf" srcId="{16000256-073B-429F-B9A5-9489B9D09750}" destId="{D7A1E9E6-2F22-49F8-A481-39E1F5218E2A}" srcOrd="3" destOrd="0" presId="urn:microsoft.com/office/officeart/2005/8/layout/process1"/>
    <dgm:cxn modelId="{D1D2B77B-3088-4363-B88E-900546DF3460}" type="presParOf" srcId="{D7A1E9E6-2F22-49F8-A481-39E1F5218E2A}" destId="{9F8FFAB4-8B3A-40C0-AE02-2D8E5BD9549B}" srcOrd="0" destOrd="0" presId="urn:microsoft.com/office/officeart/2005/8/layout/process1"/>
    <dgm:cxn modelId="{01639A28-31D3-4808-8C4B-85C40E8DC041}" type="presParOf" srcId="{16000256-073B-429F-B9A5-9489B9D09750}" destId="{03DD7095-C5E0-4A1E-AE1C-475598006D7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2063048-FB04-4C9E-A86E-89C858B76928}" type="doc">
      <dgm:prSet loTypeId="urn:microsoft.com/office/officeart/2005/8/layout/chart3" loCatId="relationship" qsTypeId="urn:microsoft.com/office/officeart/2005/8/quickstyle/simple1" qsCatId="simple" csTypeId="urn:microsoft.com/office/officeart/2005/8/colors/colorful1" csCatId="colorful" phldr="1"/>
      <dgm:spPr/>
    </dgm:pt>
    <dgm:pt modelId="{0B255848-A251-4AFD-A56C-1BAFF8DD05F1}">
      <dgm:prSet phldrT="[Text]" custT="1"/>
      <dgm:spPr/>
      <dgm:t>
        <a:bodyPr/>
        <a:lstStyle/>
        <a:p>
          <a:r>
            <a:rPr lang="de-DE" sz="1800" dirty="0" smtClean="0">
              <a:solidFill>
                <a:schemeClr val="tx1"/>
              </a:solidFill>
              <a:hlinkClick xmlns:r="http://schemas.openxmlformats.org/officeDocument/2006/relationships" r:id="rId1" action="ppaction://hlinksldjump"/>
            </a:rPr>
            <a:t>letzten</a:t>
          </a:r>
          <a:endParaRPr lang="de-DE" sz="1400" dirty="0">
            <a:solidFill>
              <a:schemeClr val="tx1"/>
            </a:solidFill>
          </a:endParaRPr>
        </a:p>
      </dgm:t>
    </dgm:pt>
    <dgm:pt modelId="{FA0A23D9-E7F3-4676-B43D-B94DE0489933}" type="parTrans" cxnId="{E2345D89-BE30-433F-B547-06045A7F3226}">
      <dgm:prSet/>
      <dgm:spPr/>
      <dgm:t>
        <a:bodyPr/>
        <a:lstStyle/>
        <a:p>
          <a:endParaRPr lang="de-DE"/>
        </a:p>
      </dgm:t>
    </dgm:pt>
    <dgm:pt modelId="{197E6A8E-0958-4D76-B70E-952D029E33D9}" type="sibTrans" cxnId="{E2345D89-BE30-433F-B547-06045A7F3226}">
      <dgm:prSet/>
      <dgm:spPr/>
      <dgm:t>
        <a:bodyPr/>
        <a:lstStyle/>
        <a:p>
          <a:endParaRPr lang="de-DE"/>
        </a:p>
      </dgm:t>
    </dgm:pt>
    <dgm:pt modelId="{72CB5E1D-7CCF-4F3F-A396-D690681E5C45}">
      <dgm:prSet phldrT="[Text]" custT="1"/>
      <dgm:spPr/>
      <dgm:t>
        <a:bodyPr/>
        <a:lstStyle/>
        <a:p>
          <a:r>
            <a:rPr lang="de-DE" sz="1800" dirty="0" smtClean="0">
              <a:solidFill>
                <a:schemeClr val="tx1"/>
              </a:solidFill>
              <a:hlinkClick xmlns:r="http://schemas.openxmlformats.org/officeDocument/2006/relationships" r:id="rId2" action="ppaction://hlinksldjump"/>
            </a:rPr>
            <a:t>drittletzten</a:t>
          </a:r>
          <a:endParaRPr lang="de-DE" sz="1400" dirty="0">
            <a:solidFill>
              <a:schemeClr val="tx1"/>
            </a:solidFill>
          </a:endParaRPr>
        </a:p>
      </dgm:t>
    </dgm:pt>
    <dgm:pt modelId="{4A695081-8118-404E-9E66-6CA52D2B03F7}" type="parTrans" cxnId="{0FC9ACCF-694C-46D5-A2D5-A0DAD0A6455A}">
      <dgm:prSet/>
      <dgm:spPr/>
      <dgm:t>
        <a:bodyPr/>
        <a:lstStyle/>
        <a:p>
          <a:endParaRPr lang="de-DE"/>
        </a:p>
      </dgm:t>
    </dgm:pt>
    <dgm:pt modelId="{B5E81092-CE1B-407D-9E78-1C5C52BFE8C4}" type="sibTrans" cxnId="{0FC9ACCF-694C-46D5-A2D5-A0DAD0A6455A}">
      <dgm:prSet/>
      <dgm:spPr/>
      <dgm:t>
        <a:bodyPr/>
        <a:lstStyle/>
        <a:p>
          <a:endParaRPr lang="de-DE"/>
        </a:p>
      </dgm:t>
    </dgm:pt>
    <dgm:pt modelId="{6B4390F7-FD7C-414A-A025-70B7C1622A7E}">
      <dgm:prSet phldrT="[Text]" custT="1"/>
      <dgm:spPr/>
      <dgm:t>
        <a:bodyPr/>
        <a:lstStyle/>
        <a:p>
          <a:r>
            <a:rPr lang="de-DE" sz="1800" dirty="0" smtClean="0">
              <a:solidFill>
                <a:schemeClr val="tx1"/>
              </a:solidFill>
              <a:hlinkClick xmlns:r="http://schemas.openxmlformats.org/officeDocument/2006/relationships" r:id="rId2" action="ppaction://hlinksldjump"/>
            </a:rPr>
            <a:t>ersten des Folge-monats</a:t>
          </a:r>
          <a:endParaRPr lang="de-DE" sz="1800" dirty="0">
            <a:solidFill>
              <a:schemeClr val="tx1"/>
            </a:solidFill>
          </a:endParaRPr>
        </a:p>
      </dgm:t>
    </dgm:pt>
    <dgm:pt modelId="{6C1176BB-1CC1-4E5D-97FE-1B897B398767}" type="parTrans" cxnId="{9B6E19DD-9845-4ED2-921F-4E714DEB78B2}">
      <dgm:prSet/>
      <dgm:spPr/>
      <dgm:t>
        <a:bodyPr/>
        <a:lstStyle/>
        <a:p>
          <a:endParaRPr lang="de-DE"/>
        </a:p>
      </dgm:t>
    </dgm:pt>
    <dgm:pt modelId="{D1BF16A9-756E-4DF3-A3E7-0540048427BD}" type="sibTrans" cxnId="{9B6E19DD-9845-4ED2-921F-4E714DEB78B2}">
      <dgm:prSet/>
      <dgm:spPr/>
      <dgm:t>
        <a:bodyPr/>
        <a:lstStyle/>
        <a:p>
          <a:endParaRPr lang="de-DE"/>
        </a:p>
      </dgm:t>
    </dgm:pt>
    <dgm:pt modelId="{871FB27A-D393-46BF-B3D8-78448C679CD9}" type="pres">
      <dgm:prSet presAssocID="{12063048-FB04-4C9E-A86E-89C858B76928}" presName="compositeShape" presStyleCnt="0">
        <dgm:presLayoutVars>
          <dgm:chMax val="7"/>
          <dgm:dir/>
          <dgm:resizeHandles val="exact"/>
        </dgm:presLayoutVars>
      </dgm:prSet>
      <dgm:spPr/>
    </dgm:pt>
    <dgm:pt modelId="{40AC8EED-4C1A-40F8-95F2-64A14E6C9628}" type="pres">
      <dgm:prSet presAssocID="{12063048-FB04-4C9E-A86E-89C858B76928}" presName="wedge1" presStyleLbl="node1" presStyleIdx="0" presStyleCnt="3" custLinFactNeighborX="-455" custLinFactNeighborY="2316"/>
      <dgm:spPr/>
      <dgm:t>
        <a:bodyPr/>
        <a:lstStyle/>
        <a:p>
          <a:endParaRPr lang="de-DE"/>
        </a:p>
      </dgm:t>
    </dgm:pt>
    <dgm:pt modelId="{C81EB66D-36D5-4D2C-BB3C-BC9CF22FDC6F}" type="pres">
      <dgm:prSet presAssocID="{12063048-FB04-4C9E-A86E-89C858B7692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EC0389E-F0C6-48F4-8D68-420A68F3A570}" type="pres">
      <dgm:prSet presAssocID="{12063048-FB04-4C9E-A86E-89C858B76928}" presName="wedge2" presStyleLbl="node1" presStyleIdx="1" presStyleCnt="3" custLinFactNeighborX="2112" custLinFactNeighborY="9692"/>
      <dgm:spPr/>
      <dgm:t>
        <a:bodyPr/>
        <a:lstStyle/>
        <a:p>
          <a:endParaRPr lang="de-DE"/>
        </a:p>
      </dgm:t>
    </dgm:pt>
    <dgm:pt modelId="{EBED155E-93A7-4505-A843-244D984310A8}" type="pres">
      <dgm:prSet presAssocID="{12063048-FB04-4C9E-A86E-89C858B7692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67A23C4-514E-4804-9846-1E8D0D9C1A06}" type="pres">
      <dgm:prSet presAssocID="{12063048-FB04-4C9E-A86E-89C858B76928}" presName="wedge3" presStyleLbl="node1" presStyleIdx="2" presStyleCnt="3" custLinFactNeighborX="-3132" custLinFactNeighborY="-660"/>
      <dgm:spPr/>
      <dgm:t>
        <a:bodyPr/>
        <a:lstStyle/>
        <a:p>
          <a:endParaRPr lang="de-DE"/>
        </a:p>
      </dgm:t>
    </dgm:pt>
    <dgm:pt modelId="{547FFB68-915C-40FA-9A5C-349AFE6E85A4}" type="pres">
      <dgm:prSet presAssocID="{12063048-FB04-4C9E-A86E-89C858B7692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D148F81-9661-4CD5-90CE-3AE2EC9A6DAC}" type="presOf" srcId="{6B4390F7-FD7C-414A-A025-70B7C1622A7E}" destId="{F67A23C4-514E-4804-9846-1E8D0D9C1A06}" srcOrd="0" destOrd="0" presId="urn:microsoft.com/office/officeart/2005/8/layout/chart3"/>
    <dgm:cxn modelId="{9B6E19DD-9845-4ED2-921F-4E714DEB78B2}" srcId="{12063048-FB04-4C9E-A86E-89C858B76928}" destId="{6B4390F7-FD7C-414A-A025-70B7C1622A7E}" srcOrd="2" destOrd="0" parTransId="{6C1176BB-1CC1-4E5D-97FE-1B897B398767}" sibTransId="{D1BF16A9-756E-4DF3-A3E7-0540048427BD}"/>
    <dgm:cxn modelId="{08AA3B96-FF5E-42C2-8D39-0BE914B67351}" type="presOf" srcId="{6B4390F7-FD7C-414A-A025-70B7C1622A7E}" destId="{547FFB68-915C-40FA-9A5C-349AFE6E85A4}" srcOrd="1" destOrd="0" presId="urn:microsoft.com/office/officeart/2005/8/layout/chart3"/>
    <dgm:cxn modelId="{0FC9ACCF-694C-46D5-A2D5-A0DAD0A6455A}" srcId="{12063048-FB04-4C9E-A86E-89C858B76928}" destId="{72CB5E1D-7CCF-4F3F-A396-D690681E5C45}" srcOrd="1" destOrd="0" parTransId="{4A695081-8118-404E-9E66-6CA52D2B03F7}" sibTransId="{B5E81092-CE1B-407D-9E78-1C5C52BFE8C4}"/>
    <dgm:cxn modelId="{5C53434F-E2DD-49C4-82DB-65F2A7351954}" type="presOf" srcId="{0B255848-A251-4AFD-A56C-1BAFF8DD05F1}" destId="{C81EB66D-36D5-4D2C-BB3C-BC9CF22FDC6F}" srcOrd="1" destOrd="0" presId="urn:microsoft.com/office/officeart/2005/8/layout/chart3"/>
    <dgm:cxn modelId="{8BA213AD-3670-4D3D-82BE-DC1C916B1BBF}" type="presOf" srcId="{12063048-FB04-4C9E-A86E-89C858B76928}" destId="{871FB27A-D393-46BF-B3D8-78448C679CD9}" srcOrd="0" destOrd="0" presId="urn:microsoft.com/office/officeart/2005/8/layout/chart3"/>
    <dgm:cxn modelId="{C4DDD994-2D99-473E-AFA2-B6547366DAAC}" type="presOf" srcId="{0B255848-A251-4AFD-A56C-1BAFF8DD05F1}" destId="{40AC8EED-4C1A-40F8-95F2-64A14E6C9628}" srcOrd="0" destOrd="0" presId="urn:microsoft.com/office/officeart/2005/8/layout/chart3"/>
    <dgm:cxn modelId="{E2345D89-BE30-433F-B547-06045A7F3226}" srcId="{12063048-FB04-4C9E-A86E-89C858B76928}" destId="{0B255848-A251-4AFD-A56C-1BAFF8DD05F1}" srcOrd="0" destOrd="0" parTransId="{FA0A23D9-E7F3-4676-B43D-B94DE0489933}" sibTransId="{197E6A8E-0958-4D76-B70E-952D029E33D9}"/>
    <dgm:cxn modelId="{3624CBED-54D1-4A6A-9E2D-EA85A6E5296F}" type="presOf" srcId="{72CB5E1D-7CCF-4F3F-A396-D690681E5C45}" destId="{CEC0389E-F0C6-48F4-8D68-420A68F3A570}" srcOrd="0" destOrd="0" presId="urn:microsoft.com/office/officeart/2005/8/layout/chart3"/>
    <dgm:cxn modelId="{725F711B-1DB8-48B7-92AC-D5CD59FDB2D0}" type="presOf" srcId="{72CB5E1D-7CCF-4F3F-A396-D690681E5C45}" destId="{EBED155E-93A7-4505-A843-244D984310A8}" srcOrd="1" destOrd="0" presId="urn:microsoft.com/office/officeart/2005/8/layout/chart3"/>
    <dgm:cxn modelId="{469BB1FA-5695-441C-9A7F-8E6A0914D327}" type="presParOf" srcId="{871FB27A-D393-46BF-B3D8-78448C679CD9}" destId="{40AC8EED-4C1A-40F8-95F2-64A14E6C9628}" srcOrd="0" destOrd="0" presId="urn:microsoft.com/office/officeart/2005/8/layout/chart3"/>
    <dgm:cxn modelId="{035577CA-3400-4709-9608-083CFD97976E}" type="presParOf" srcId="{871FB27A-D393-46BF-B3D8-78448C679CD9}" destId="{C81EB66D-36D5-4D2C-BB3C-BC9CF22FDC6F}" srcOrd="1" destOrd="0" presId="urn:microsoft.com/office/officeart/2005/8/layout/chart3"/>
    <dgm:cxn modelId="{77C6BF27-BAF8-43CB-AA4C-A12580161F34}" type="presParOf" srcId="{871FB27A-D393-46BF-B3D8-78448C679CD9}" destId="{CEC0389E-F0C6-48F4-8D68-420A68F3A570}" srcOrd="2" destOrd="0" presId="urn:microsoft.com/office/officeart/2005/8/layout/chart3"/>
    <dgm:cxn modelId="{8CE924A6-FF22-44DE-94B3-1B7CFB69676F}" type="presParOf" srcId="{871FB27A-D393-46BF-B3D8-78448C679CD9}" destId="{EBED155E-93A7-4505-A843-244D984310A8}" srcOrd="3" destOrd="0" presId="urn:microsoft.com/office/officeart/2005/8/layout/chart3"/>
    <dgm:cxn modelId="{2F850385-A05A-43AA-A585-43F4A043C6B1}" type="presParOf" srcId="{871FB27A-D393-46BF-B3D8-78448C679CD9}" destId="{F67A23C4-514E-4804-9846-1E8D0D9C1A06}" srcOrd="4" destOrd="0" presId="urn:microsoft.com/office/officeart/2005/8/layout/chart3"/>
    <dgm:cxn modelId="{6548FD9A-C915-406C-B152-BE3E5E893043}" type="presParOf" srcId="{871FB27A-D393-46BF-B3D8-78448C679CD9}" destId="{547FFB68-915C-40FA-9A5C-349AFE6E85A4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C1DB86A-0ABA-4F04-A0E1-25C139ECA398}" type="doc">
      <dgm:prSet loTypeId="urn:microsoft.com/office/officeart/2005/8/layout/gear1" loCatId="process" qsTypeId="urn:microsoft.com/office/officeart/2005/8/quickstyle/simple1" qsCatId="simple" csTypeId="urn:microsoft.com/office/officeart/2005/8/colors/colorful1" csCatId="colorful" phldr="1"/>
      <dgm:spPr/>
    </dgm:pt>
    <dgm:pt modelId="{DE4A7C30-6165-46C2-B0A5-2B0D88EB3D5E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Produkt-</a:t>
          </a:r>
          <a:r>
            <a:rPr lang="de-DE" dirty="0" err="1" smtClean="0">
              <a:solidFill>
                <a:srgbClr val="FF0000"/>
              </a:solidFill>
            </a:rPr>
            <a:t>verbindungs</a:t>
          </a:r>
          <a:r>
            <a:rPr lang="de-DE" dirty="0" smtClean="0">
              <a:solidFill>
                <a:srgbClr val="FF0000"/>
              </a:solidFill>
            </a:rPr>
            <a:t/>
          </a:r>
          <a:br>
            <a:rPr lang="de-DE" dirty="0" smtClean="0">
              <a:solidFill>
                <a:srgbClr val="FF0000"/>
              </a:solidFill>
            </a:rPr>
          </a:br>
          <a:r>
            <a:rPr lang="de-DE" dirty="0" smtClean="0">
              <a:solidFill>
                <a:srgbClr val="FF0000"/>
              </a:solidFill>
            </a:rPr>
            <a:t>GH</a:t>
          </a:r>
          <a:endParaRPr lang="de-DE" dirty="0">
            <a:solidFill>
              <a:srgbClr val="FF0000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0C1688DA-1ED1-4B57-A901-6B6923A14B23}" type="parTrans" cxnId="{06ABA39D-3E7B-4294-9010-57122FB39472}">
      <dgm:prSet/>
      <dgm:spPr/>
      <dgm:t>
        <a:bodyPr/>
        <a:lstStyle/>
        <a:p>
          <a:endParaRPr lang="de-DE">
            <a:solidFill>
              <a:srgbClr val="FF0000"/>
            </a:solidFill>
          </a:endParaRPr>
        </a:p>
      </dgm:t>
    </dgm:pt>
    <dgm:pt modelId="{2D170430-4803-401A-AE2C-5538BB95B009}" type="sibTrans" cxnId="{06ABA39D-3E7B-4294-9010-57122FB39472}">
      <dgm:prSet/>
      <dgm:spPr/>
      <dgm:t>
        <a:bodyPr/>
        <a:lstStyle/>
        <a:p>
          <a:endParaRPr lang="de-DE">
            <a:solidFill>
              <a:srgbClr val="FF0000"/>
            </a:solidFill>
          </a:endParaRPr>
        </a:p>
      </dgm:t>
    </dgm:pt>
    <dgm:pt modelId="{F37C7AC6-0290-4476-8480-D14C4A81AE7E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Aufkauf</a:t>
          </a:r>
          <a:br>
            <a:rPr lang="de-DE" dirty="0" smtClean="0">
              <a:solidFill>
                <a:srgbClr val="FF0000"/>
              </a:solidFill>
            </a:rPr>
          </a:br>
          <a:r>
            <a:rPr lang="de-DE" dirty="0" smtClean="0">
              <a:solidFill>
                <a:srgbClr val="FF0000"/>
              </a:solidFill>
            </a:rPr>
            <a:t>GH</a:t>
          </a:r>
          <a:endParaRPr lang="de-DE" dirty="0">
            <a:solidFill>
              <a:srgbClr val="FF0000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587590A5-C691-447C-A52C-D06CCB0DF9B3}" type="parTrans" cxnId="{C3B2A0A3-5BBB-421D-B326-C42B680BC959}">
      <dgm:prSet/>
      <dgm:spPr/>
      <dgm:t>
        <a:bodyPr/>
        <a:lstStyle/>
        <a:p>
          <a:endParaRPr lang="de-DE">
            <a:solidFill>
              <a:srgbClr val="FF0000"/>
            </a:solidFill>
          </a:endParaRPr>
        </a:p>
      </dgm:t>
    </dgm:pt>
    <dgm:pt modelId="{C496ED6D-AC2D-4619-921F-664E81961450}" type="sibTrans" cxnId="{C3B2A0A3-5BBB-421D-B326-C42B680BC959}">
      <dgm:prSet/>
      <dgm:spPr/>
      <dgm:t>
        <a:bodyPr/>
        <a:lstStyle/>
        <a:p>
          <a:endParaRPr lang="de-DE">
            <a:solidFill>
              <a:srgbClr val="FF0000"/>
            </a:solidFill>
          </a:endParaRPr>
        </a:p>
      </dgm:t>
    </dgm:pt>
    <dgm:pt modelId="{976FCF49-730D-4043-88DC-434CF45E5C29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Absatz</a:t>
          </a:r>
          <a:br>
            <a:rPr lang="de-DE" dirty="0" smtClean="0">
              <a:solidFill>
                <a:srgbClr val="FF0000"/>
              </a:solidFill>
            </a:rPr>
          </a:br>
          <a:r>
            <a:rPr lang="de-DE" dirty="0" smtClean="0">
              <a:solidFill>
                <a:srgbClr val="FF0000"/>
              </a:solidFill>
            </a:rPr>
            <a:t>GH</a:t>
          </a:r>
          <a:endParaRPr lang="de-DE" dirty="0">
            <a:solidFill>
              <a:srgbClr val="FF0000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B1D21248-D5CF-43E6-95CD-6F6B88AB35AB}" type="parTrans" cxnId="{9456D2D4-92AD-46AE-984F-123CFDD683AB}">
      <dgm:prSet/>
      <dgm:spPr/>
      <dgm:t>
        <a:bodyPr/>
        <a:lstStyle/>
        <a:p>
          <a:endParaRPr lang="de-DE">
            <a:solidFill>
              <a:srgbClr val="FF0000"/>
            </a:solidFill>
          </a:endParaRPr>
        </a:p>
      </dgm:t>
    </dgm:pt>
    <dgm:pt modelId="{0AA70ABF-FE38-42E7-9028-9F33E2BBE1EF}" type="sibTrans" cxnId="{9456D2D4-92AD-46AE-984F-123CFDD683AB}">
      <dgm:prSet/>
      <dgm:spPr/>
      <dgm:t>
        <a:bodyPr/>
        <a:lstStyle/>
        <a:p>
          <a:endParaRPr lang="de-DE">
            <a:solidFill>
              <a:srgbClr val="FF0000"/>
            </a:solidFill>
          </a:endParaRPr>
        </a:p>
      </dgm:t>
    </dgm:pt>
    <dgm:pt modelId="{49066928-3F5E-4E75-BA53-C439D26C49DC}" type="pres">
      <dgm:prSet presAssocID="{2C1DB86A-0ABA-4F04-A0E1-25C139ECA39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EC28F4A-D4D3-405D-A546-AD7C1361702E}" type="pres">
      <dgm:prSet presAssocID="{DE4A7C30-6165-46C2-B0A5-2B0D88EB3D5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359E11D-31D6-490F-BF61-6D89F5B51C61}" type="pres">
      <dgm:prSet presAssocID="{DE4A7C30-6165-46C2-B0A5-2B0D88EB3D5E}" presName="gear1srcNode" presStyleLbl="node1" presStyleIdx="0" presStyleCnt="3"/>
      <dgm:spPr/>
      <dgm:t>
        <a:bodyPr/>
        <a:lstStyle/>
        <a:p>
          <a:endParaRPr lang="de-DE"/>
        </a:p>
      </dgm:t>
    </dgm:pt>
    <dgm:pt modelId="{3A420D4E-825C-483C-BD61-1685948A2CC9}" type="pres">
      <dgm:prSet presAssocID="{DE4A7C30-6165-46C2-B0A5-2B0D88EB3D5E}" presName="gear1dstNode" presStyleLbl="node1" presStyleIdx="0" presStyleCnt="3"/>
      <dgm:spPr/>
      <dgm:t>
        <a:bodyPr/>
        <a:lstStyle/>
        <a:p>
          <a:endParaRPr lang="de-DE"/>
        </a:p>
      </dgm:t>
    </dgm:pt>
    <dgm:pt modelId="{82504E37-BB81-4496-BA24-8C4C28CD9B3D}" type="pres">
      <dgm:prSet presAssocID="{F37C7AC6-0290-4476-8480-D14C4A81AE7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68DD2E1-DC84-4E35-8102-C68FDA2D80BB}" type="pres">
      <dgm:prSet presAssocID="{F37C7AC6-0290-4476-8480-D14C4A81AE7E}" presName="gear2srcNode" presStyleLbl="node1" presStyleIdx="1" presStyleCnt="3"/>
      <dgm:spPr/>
      <dgm:t>
        <a:bodyPr/>
        <a:lstStyle/>
        <a:p>
          <a:endParaRPr lang="de-DE"/>
        </a:p>
      </dgm:t>
    </dgm:pt>
    <dgm:pt modelId="{A573505D-5E89-40B3-9E38-9A0A9CC2DCA1}" type="pres">
      <dgm:prSet presAssocID="{F37C7AC6-0290-4476-8480-D14C4A81AE7E}" presName="gear2dstNode" presStyleLbl="node1" presStyleIdx="1" presStyleCnt="3"/>
      <dgm:spPr/>
      <dgm:t>
        <a:bodyPr/>
        <a:lstStyle/>
        <a:p>
          <a:endParaRPr lang="de-DE"/>
        </a:p>
      </dgm:t>
    </dgm:pt>
    <dgm:pt modelId="{9803FA3E-521F-43AA-B5BF-3A7B9565C12B}" type="pres">
      <dgm:prSet presAssocID="{976FCF49-730D-4043-88DC-434CF45E5C29}" presName="gear3" presStyleLbl="node1" presStyleIdx="2" presStyleCnt="3"/>
      <dgm:spPr/>
      <dgm:t>
        <a:bodyPr/>
        <a:lstStyle/>
        <a:p>
          <a:endParaRPr lang="de-DE"/>
        </a:p>
      </dgm:t>
    </dgm:pt>
    <dgm:pt modelId="{4078D6DA-5643-434C-8558-284C78B85BD6}" type="pres">
      <dgm:prSet presAssocID="{976FCF49-730D-4043-88DC-434CF45E5C2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1ACD719-21D5-4B54-8E8A-858BD10876AE}" type="pres">
      <dgm:prSet presAssocID="{976FCF49-730D-4043-88DC-434CF45E5C29}" presName="gear3srcNode" presStyleLbl="node1" presStyleIdx="2" presStyleCnt="3"/>
      <dgm:spPr/>
      <dgm:t>
        <a:bodyPr/>
        <a:lstStyle/>
        <a:p>
          <a:endParaRPr lang="de-DE"/>
        </a:p>
      </dgm:t>
    </dgm:pt>
    <dgm:pt modelId="{15FF7016-0F98-4A57-95D9-59DBFACDF6E4}" type="pres">
      <dgm:prSet presAssocID="{976FCF49-730D-4043-88DC-434CF45E5C29}" presName="gear3dstNode" presStyleLbl="node1" presStyleIdx="2" presStyleCnt="3"/>
      <dgm:spPr/>
      <dgm:t>
        <a:bodyPr/>
        <a:lstStyle/>
        <a:p>
          <a:endParaRPr lang="de-DE"/>
        </a:p>
      </dgm:t>
    </dgm:pt>
    <dgm:pt modelId="{490DD7AA-ED53-440F-9F19-DF5647CCA82D}" type="pres">
      <dgm:prSet presAssocID="{2D170430-4803-401A-AE2C-5538BB95B009}" presName="connector1" presStyleLbl="sibTrans2D1" presStyleIdx="0" presStyleCnt="3"/>
      <dgm:spPr/>
      <dgm:t>
        <a:bodyPr/>
        <a:lstStyle/>
        <a:p>
          <a:endParaRPr lang="de-DE"/>
        </a:p>
      </dgm:t>
    </dgm:pt>
    <dgm:pt modelId="{6542686B-F7D6-48F8-A5B9-E7524A737647}" type="pres">
      <dgm:prSet presAssocID="{C496ED6D-AC2D-4619-921F-664E81961450}" presName="connector2" presStyleLbl="sibTrans2D1" presStyleIdx="1" presStyleCnt="3"/>
      <dgm:spPr/>
      <dgm:t>
        <a:bodyPr/>
        <a:lstStyle/>
        <a:p>
          <a:endParaRPr lang="de-DE"/>
        </a:p>
      </dgm:t>
    </dgm:pt>
    <dgm:pt modelId="{B906AB56-F2A6-46BE-907D-4EF86D45C283}" type="pres">
      <dgm:prSet presAssocID="{0AA70ABF-FE38-42E7-9028-9F33E2BBE1EF}" presName="connector3" presStyleLbl="sibTrans2D1" presStyleIdx="2" presStyleCnt="3"/>
      <dgm:spPr/>
      <dgm:t>
        <a:bodyPr/>
        <a:lstStyle/>
        <a:p>
          <a:endParaRPr lang="de-DE"/>
        </a:p>
      </dgm:t>
    </dgm:pt>
  </dgm:ptLst>
  <dgm:cxnLst>
    <dgm:cxn modelId="{7792065B-D643-40E5-8231-2F7160EA7AE6}" type="presOf" srcId="{976FCF49-730D-4043-88DC-434CF45E5C29}" destId="{9803FA3E-521F-43AA-B5BF-3A7B9565C12B}" srcOrd="0" destOrd="0" presId="urn:microsoft.com/office/officeart/2005/8/layout/gear1"/>
    <dgm:cxn modelId="{75C2D2BC-B7C8-41D8-9F57-747129DC298D}" type="presOf" srcId="{2D170430-4803-401A-AE2C-5538BB95B009}" destId="{490DD7AA-ED53-440F-9F19-DF5647CCA82D}" srcOrd="0" destOrd="0" presId="urn:microsoft.com/office/officeart/2005/8/layout/gear1"/>
    <dgm:cxn modelId="{9456D2D4-92AD-46AE-984F-123CFDD683AB}" srcId="{2C1DB86A-0ABA-4F04-A0E1-25C139ECA398}" destId="{976FCF49-730D-4043-88DC-434CF45E5C29}" srcOrd="2" destOrd="0" parTransId="{B1D21248-D5CF-43E6-95CD-6F6B88AB35AB}" sibTransId="{0AA70ABF-FE38-42E7-9028-9F33E2BBE1EF}"/>
    <dgm:cxn modelId="{06ABA39D-3E7B-4294-9010-57122FB39472}" srcId="{2C1DB86A-0ABA-4F04-A0E1-25C139ECA398}" destId="{DE4A7C30-6165-46C2-B0A5-2B0D88EB3D5E}" srcOrd="0" destOrd="0" parTransId="{0C1688DA-1ED1-4B57-A901-6B6923A14B23}" sibTransId="{2D170430-4803-401A-AE2C-5538BB95B009}"/>
    <dgm:cxn modelId="{4EE1611F-A31A-44E1-90AF-174E610F22B8}" type="presOf" srcId="{F37C7AC6-0290-4476-8480-D14C4A81AE7E}" destId="{82504E37-BB81-4496-BA24-8C4C28CD9B3D}" srcOrd="0" destOrd="0" presId="urn:microsoft.com/office/officeart/2005/8/layout/gear1"/>
    <dgm:cxn modelId="{3D57A082-9533-463B-9B0C-47E7D7E5FF57}" type="presOf" srcId="{976FCF49-730D-4043-88DC-434CF45E5C29}" destId="{4078D6DA-5643-434C-8558-284C78B85BD6}" srcOrd="1" destOrd="0" presId="urn:microsoft.com/office/officeart/2005/8/layout/gear1"/>
    <dgm:cxn modelId="{0CC501E9-3C87-4B1E-A405-AD4F74A790A6}" type="presOf" srcId="{976FCF49-730D-4043-88DC-434CF45E5C29}" destId="{15FF7016-0F98-4A57-95D9-59DBFACDF6E4}" srcOrd="3" destOrd="0" presId="urn:microsoft.com/office/officeart/2005/8/layout/gear1"/>
    <dgm:cxn modelId="{18350B0E-23DB-41E8-B063-A98FF5B23E58}" type="presOf" srcId="{976FCF49-730D-4043-88DC-434CF45E5C29}" destId="{71ACD719-21D5-4B54-8E8A-858BD10876AE}" srcOrd="2" destOrd="0" presId="urn:microsoft.com/office/officeart/2005/8/layout/gear1"/>
    <dgm:cxn modelId="{3093D4CE-AAC0-461D-9E8D-2253FEC7E28B}" type="presOf" srcId="{F37C7AC6-0290-4476-8480-D14C4A81AE7E}" destId="{968DD2E1-DC84-4E35-8102-C68FDA2D80BB}" srcOrd="1" destOrd="0" presId="urn:microsoft.com/office/officeart/2005/8/layout/gear1"/>
    <dgm:cxn modelId="{8878CA39-4E27-41CE-AF1F-4C2EE63B37E0}" type="presOf" srcId="{DE4A7C30-6165-46C2-B0A5-2B0D88EB3D5E}" destId="{3A420D4E-825C-483C-BD61-1685948A2CC9}" srcOrd="2" destOrd="0" presId="urn:microsoft.com/office/officeart/2005/8/layout/gear1"/>
    <dgm:cxn modelId="{2EADC1F6-F5D8-44CE-8B1E-382617969F53}" type="presOf" srcId="{F37C7AC6-0290-4476-8480-D14C4A81AE7E}" destId="{A573505D-5E89-40B3-9E38-9A0A9CC2DCA1}" srcOrd="2" destOrd="0" presId="urn:microsoft.com/office/officeart/2005/8/layout/gear1"/>
    <dgm:cxn modelId="{B1009C94-EC1D-4FEB-8A34-5D46DB3BCDC4}" type="presOf" srcId="{DE4A7C30-6165-46C2-B0A5-2B0D88EB3D5E}" destId="{EEC28F4A-D4D3-405D-A546-AD7C1361702E}" srcOrd="0" destOrd="0" presId="urn:microsoft.com/office/officeart/2005/8/layout/gear1"/>
    <dgm:cxn modelId="{163100B6-8D8C-4F20-9747-AC66FBC1185C}" type="presOf" srcId="{2C1DB86A-0ABA-4F04-A0E1-25C139ECA398}" destId="{49066928-3F5E-4E75-BA53-C439D26C49DC}" srcOrd="0" destOrd="0" presId="urn:microsoft.com/office/officeart/2005/8/layout/gear1"/>
    <dgm:cxn modelId="{5D27CEE4-7EA8-4D7E-87B5-1AE1612D6FD9}" type="presOf" srcId="{C496ED6D-AC2D-4619-921F-664E81961450}" destId="{6542686B-F7D6-48F8-A5B9-E7524A737647}" srcOrd="0" destOrd="0" presId="urn:microsoft.com/office/officeart/2005/8/layout/gear1"/>
    <dgm:cxn modelId="{C3B2A0A3-5BBB-421D-B326-C42B680BC959}" srcId="{2C1DB86A-0ABA-4F04-A0E1-25C139ECA398}" destId="{F37C7AC6-0290-4476-8480-D14C4A81AE7E}" srcOrd="1" destOrd="0" parTransId="{587590A5-C691-447C-A52C-D06CCB0DF9B3}" sibTransId="{C496ED6D-AC2D-4619-921F-664E81961450}"/>
    <dgm:cxn modelId="{68C5E257-E3AE-4FE3-8A31-4055A91C66A5}" type="presOf" srcId="{DE4A7C30-6165-46C2-B0A5-2B0D88EB3D5E}" destId="{E359E11D-31D6-490F-BF61-6D89F5B51C61}" srcOrd="1" destOrd="0" presId="urn:microsoft.com/office/officeart/2005/8/layout/gear1"/>
    <dgm:cxn modelId="{8208FD29-E943-409F-BC58-CFF26A8FF1B6}" type="presOf" srcId="{0AA70ABF-FE38-42E7-9028-9F33E2BBE1EF}" destId="{B906AB56-F2A6-46BE-907D-4EF86D45C283}" srcOrd="0" destOrd="0" presId="urn:microsoft.com/office/officeart/2005/8/layout/gear1"/>
    <dgm:cxn modelId="{D5F009ED-331E-4A68-A989-306D15804201}" type="presParOf" srcId="{49066928-3F5E-4E75-BA53-C439D26C49DC}" destId="{EEC28F4A-D4D3-405D-A546-AD7C1361702E}" srcOrd="0" destOrd="0" presId="urn:microsoft.com/office/officeart/2005/8/layout/gear1"/>
    <dgm:cxn modelId="{22B8484D-8FFD-4A46-9C60-6512FE656471}" type="presParOf" srcId="{49066928-3F5E-4E75-BA53-C439D26C49DC}" destId="{E359E11D-31D6-490F-BF61-6D89F5B51C61}" srcOrd="1" destOrd="0" presId="urn:microsoft.com/office/officeart/2005/8/layout/gear1"/>
    <dgm:cxn modelId="{0DF19AD8-ADF2-467B-98BF-B0208D1146DB}" type="presParOf" srcId="{49066928-3F5E-4E75-BA53-C439D26C49DC}" destId="{3A420D4E-825C-483C-BD61-1685948A2CC9}" srcOrd="2" destOrd="0" presId="urn:microsoft.com/office/officeart/2005/8/layout/gear1"/>
    <dgm:cxn modelId="{B3E0A0E2-0ACF-4949-80FA-64FBD788DA76}" type="presParOf" srcId="{49066928-3F5E-4E75-BA53-C439D26C49DC}" destId="{82504E37-BB81-4496-BA24-8C4C28CD9B3D}" srcOrd="3" destOrd="0" presId="urn:microsoft.com/office/officeart/2005/8/layout/gear1"/>
    <dgm:cxn modelId="{938F262A-0500-4F55-842C-14FCDF32DD26}" type="presParOf" srcId="{49066928-3F5E-4E75-BA53-C439D26C49DC}" destId="{968DD2E1-DC84-4E35-8102-C68FDA2D80BB}" srcOrd="4" destOrd="0" presId="urn:microsoft.com/office/officeart/2005/8/layout/gear1"/>
    <dgm:cxn modelId="{33447388-6CAE-48D9-8C4A-BB303CD9AFC2}" type="presParOf" srcId="{49066928-3F5E-4E75-BA53-C439D26C49DC}" destId="{A573505D-5E89-40B3-9E38-9A0A9CC2DCA1}" srcOrd="5" destOrd="0" presId="urn:microsoft.com/office/officeart/2005/8/layout/gear1"/>
    <dgm:cxn modelId="{629A7DE3-08F7-430F-B946-051E325367F4}" type="presParOf" srcId="{49066928-3F5E-4E75-BA53-C439D26C49DC}" destId="{9803FA3E-521F-43AA-B5BF-3A7B9565C12B}" srcOrd="6" destOrd="0" presId="urn:microsoft.com/office/officeart/2005/8/layout/gear1"/>
    <dgm:cxn modelId="{7074DF94-26B7-45C4-8DEE-6E217CAE0104}" type="presParOf" srcId="{49066928-3F5E-4E75-BA53-C439D26C49DC}" destId="{4078D6DA-5643-434C-8558-284C78B85BD6}" srcOrd="7" destOrd="0" presId="urn:microsoft.com/office/officeart/2005/8/layout/gear1"/>
    <dgm:cxn modelId="{1080F6E1-0F9A-4ED7-B6DC-0691B3651567}" type="presParOf" srcId="{49066928-3F5E-4E75-BA53-C439D26C49DC}" destId="{71ACD719-21D5-4B54-8E8A-858BD10876AE}" srcOrd="8" destOrd="0" presId="urn:microsoft.com/office/officeart/2005/8/layout/gear1"/>
    <dgm:cxn modelId="{89380429-789E-4E3E-B22D-35E6872E9488}" type="presParOf" srcId="{49066928-3F5E-4E75-BA53-C439D26C49DC}" destId="{15FF7016-0F98-4A57-95D9-59DBFACDF6E4}" srcOrd="9" destOrd="0" presId="urn:microsoft.com/office/officeart/2005/8/layout/gear1"/>
    <dgm:cxn modelId="{8C24AAA4-550E-4741-8E77-A482C0696B6F}" type="presParOf" srcId="{49066928-3F5E-4E75-BA53-C439D26C49DC}" destId="{490DD7AA-ED53-440F-9F19-DF5647CCA82D}" srcOrd="10" destOrd="0" presId="urn:microsoft.com/office/officeart/2005/8/layout/gear1"/>
    <dgm:cxn modelId="{325D35D2-4583-4B4F-AA47-4F22B3DE3D06}" type="presParOf" srcId="{49066928-3F5E-4E75-BA53-C439D26C49DC}" destId="{6542686B-F7D6-48F8-A5B9-E7524A737647}" srcOrd="11" destOrd="0" presId="urn:microsoft.com/office/officeart/2005/8/layout/gear1"/>
    <dgm:cxn modelId="{F2BEFA33-14D1-4C27-B7C1-00A7FD1A4A00}" type="presParOf" srcId="{49066928-3F5E-4E75-BA53-C439D26C49DC}" destId="{B906AB56-F2A6-46BE-907D-4EF86D45C28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451BE7-68FF-4BBD-AE33-3133FE7E4C16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DF0427C-ECB2-42C7-AFFB-F2B496A42029}">
      <dgm:prSet phldrT="[Text]"/>
      <dgm:spPr/>
      <dgm:t>
        <a:bodyPr/>
        <a:lstStyle/>
        <a:p>
          <a:r>
            <a:rPr lang="de-DE" dirty="0" smtClean="0"/>
            <a:t>Matrix-</a:t>
          </a:r>
          <a:r>
            <a:rPr lang="de-DE" dirty="0" err="1" smtClean="0"/>
            <a:t>orga</a:t>
          </a:r>
          <a:endParaRPr lang="de-DE" dirty="0"/>
        </a:p>
      </dgm:t>
    </dgm:pt>
    <dgm:pt modelId="{E0E8DBAA-CE22-4577-A765-F12AB6D87DC3}" type="parTrans" cxnId="{32B27DE8-AC52-4AFD-ABC8-DECF4DD5649B}">
      <dgm:prSet/>
      <dgm:spPr/>
      <dgm:t>
        <a:bodyPr/>
        <a:lstStyle/>
        <a:p>
          <a:endParaRPr lang="de-DE"/>
        </a:p>
      </dgm:t>
    </dgm:pt>
    <dgm:pt modelId="{63BB035E-EB7D-4907-A13C-B2D6E65E90B9}" type="sibTrans" cxnId="{32B27DE8-AC52-4AFD-ABC8-DECF4DD5649B}">
      <dgm:prSet/>
      <dgm:spPr/>
      <dgm:t>
        <a:bodyPr/>
        <a:lstStyle/>
        <a:p>
          <a:endParaRPr lang="de-DE"/>
        </a:p>
      </dgm:t>
    </dgm:pt>
    <dgm:pt modelId="{DCD802E0-2225-4CE7-BF3B-74DA63FC2EA2}">
      <dgm:prSet phldrT="[Text]"/>
      <dgm:spPr/>
      <dgm:t>
        <a:bodyPr/>
        <a:lstStyle/>
        <a:p>
          <a:r>
            <a:rPr lang="de-DE" dirty="0" err="1" smtClean="0"/>
            <a:t>Einlinien-orga</a:t>
          </a:r>
          <a:endParaRPr lang="de-DE" dirty="0"/>
        </a:p>
      </dgm:t>
    </dgm:pt>
    <dgm:pt modelId="{81D2C3E2-1113-4298-8429-605128F25D3B}" type="parTrans" cxnId="{3930B262-70B4-461C-8005-9B80769D7540}">
      <dgm:prSet/>
      <dgm:spPr/>
      <dgm:t>
        <a:bodyPr/>
        <a:lstStyle/>
        <a:p>
          <a:endParaRPr lang="de-DE"/>
        </a:p>
      </dgm:t>
    </dgm:pt>
    <dgm:pt modelId="{F7BC44F7-4AA8-4D9D-A74C-F7D30E0E1C72}" type="sibTrans" cxnId="{3930B262-70B4-461C-8005-9B80769D7540}">
      <dgm:prSet/>
      <dgm:spPr/>
      <dgm:t>
        <a:bodyPr/>
        <a:lstStyle/>
        <a:p>
          <a:endParaRPr lang="de-DE"/>
        </a:p>
      </dgm:t>
    </dgm:pt>
    <dgm:pt modelId="{519AECAD-43A4-45B2-A830-E68C3EE5E648}">
      <dgm:prSet phldrT="[Text]"/>
      <dgm:spPr/>
      <dgm:t>
        <a:bodyPr/>
        <a:lstStyle/>
        <a:p>
          <a:r>
            <a:rPr lang="de-DE" dirty="0" smtClean="0"/>
            <a:t>Mehrlinien-</a:t>
          </a:r>
          <a:r>
            <a:rPr lang="de-DE" dirty="0" err="1" smtClean="0"/>
            <a:t>orga</a:t>
          </a:r>
          <a:endParaRPr lang="de-DE" dirty="0"/>
        </a:p>
      </dgm:t>
    </dgm:pt>
    <dgm:pt modelId="{2CFF75CE-8EFA-438E-A8F0-72B916291FC8}" type="parTrans" cxnId="{8A91531F-C181-45EB-A46F-EB1A455DBEE6}">
      <dgm:prSet/>
      <dgm:spPr/>
      <dgm:t>
        <a:bodyPr/>
        <a:lstStyle/>
        <a:p>
          <a:endParaRPr lang="de-DE"/>
        </a:p>
      </dgm:t>
    </dgm:pt>
    <dgm:pt modelId="{E2FC8F0D-6769-4ED7-99A5-926307D8D14E}" type="sibTrans" cxnId="{8A91531F-C181-45EB-A46F-EB1A455DBEE6}">
      <dgm:prSet/>
      <dgm:spPr/>
      <dgm:t>
        <a:bodyPr/>
        <a:lstStyle/>
        <a:p>
          <a:endParaRPr lang="de-DE"/>
        </a:p>
      </dgm:t>
    </dgm:pt>
    <dgm:pt modelId="{B60CA282-4254-472A-A14B-D423F17E9744}">
      <dgm:prSet phldrT="[Text]"/>
      <dgm:spPr/>
      <dgm:t>
        <a:bodyPr/>
        <a:lstStyle/>
        <a:p>
          <a:r>
            <a:rPr lang="de-DE" dirty="0" smtClean="0"/>
            <a:t>Sparten-</a:t>
          </a:r>
          <a:r>
            <a:rPr lang="de-DE" dirty="0" err="1" smtClean="0"/>
            <a:t>orga</a:t>
          </a:r>
          <a:endParaRPr lang="de-DE" dirty="0"/>
        </a:p>
      </dgm:t>
    </dgm:pt>
    <dgm:pt modelId="{289F69E0-77A5-404A-96E6-6F895E15CAC4}" type="parTrans" cxnId="{6CAC4CFD-88B0-4062-9EB6-347592391185}">
      <dgm:prSet/>
      <dgm:spPr/>
      <dgm:t>
        <a:bodyPr/>
        <a:lstStyle/>
        <a:p>
          <a:endParaRPr lang="de-DE"/>
        </a:p>
      </dgm:t>
    </dgm:pt>
    <dgm:pt modelId="{C49D00B7-53E1-455F-90BB-4D93BB1901F2}" type="sibTrans" cxnId="{6CAC4CFD-88B0-4062-9EB6-347592391185}">
      <dgm:prSet/>
      <dgm:spPr/>
      <dgm:t>
        <a:bodyPr/>
        <a:lstStyle/>
        <a:p>
          <a:endParaRPr lang="de-DE"/>
        </a:p>
      </dgm:t>
    </dgm:pt>
    <dgm:pt modelId="{F68B7110-5A1A-4D51-A2E0-6D8533D89EDB}" type="pres">
      <dgm:prSet presAssocID="{FE451BE7-68FF-4BBD-AE33-3133FE7E4C1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B1C65B73-40FF-452A-845A-2A388719F2CE}" type="pres">
      <dgm:prSet presAssocID="{ADF0427C-ECB2-42C7-AFFB-F2B496A42029}" presName="compNode" presStyleCnt="0"/>
      <dgm:spPr/>
    </dgm:pt>
    <dgm:pt modelId="{D1142AE5-9418-475D-A49E-AFB288FA720B}" type="pres">
      <dgm:prSet presAssocID="{ADF0427C-ECB2-42C7-AFFB-F2B496A42029}" presName="pictRect" presStyleLbl="node1" presStyleIdx="0" presStyleCnt="4"/>
      <dgm:spPr/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45FF2425-B3CD-4B2E-B9E3-3FAA8C09EF4D}" type="pres">
      <dgm:prSet presAssocID="{ADF0427C-ECB2-42C7-AFFB-F2B496A42029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EF443B1-9793-47CD-8F14-CBCD03EA0D24}" type="pres">
      <dgm:prSet presAssocID="{63BB035E-EB7D-4907-A13C-B2D6E65E90B9}" presName="sibTrans" presStyleLbl="sibTrans2D1" presStyleIdx="0" presStyleCnt="0"/>
      <dgm:spPr/>
      <dgm:t>
        <a:bodyPr/>
        <a:lstStyle/>
        <a:p>
          <a:endParaRPr lang="de-DE"/>
        </a:p>
      </dgm:t>
    </dgm:pt>
    <dgm:pt modelId="{52032A45-FEF3-4BAE-B3DF-66F61A6F16E1}" type="pres">
      <dgm:prSet presAssocID="{DCD802E0-2225-4CE7-BF3B-74DA63FC2EA2}" presName="compNode" presStyleCnt="0"/>
      <dgm:spPr/>
    </dgm:pt>
    <dgm:pt modelId="{B6C4F59A-6486-4684-A0F2-449B127DA51B}" type="pres">
      <dgm:prSet presAssocID="{DCD802E0-2225-4CE7-BF3B-74DA63FC2EA2}" presName="pictRect" presStyleLbl="node1" presStyleIdx="1" presStyleCnt="4"/>
      <dgm:spPr/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CCDF712B-AD5F-4F5A-9C02-84CEE8087C17}" type="pres">
      <dgm:prSet presAssocID="{DCD802E0-2225-4CE7-BF3B-74DA63FC2EA2}" presName="textRec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697C5F9-8387-464D-AD26-E3ABB3BF772D}" type="pres">
      <dgm:prSet presAssocID="{F7BC44F7-4AA8-4D9D-A74C-F7D30E0E1C72}" presName="sibTrans" presStyleLbl="sibTrans2D1" presStyleIdx="0" presStyleCnt="0"/>
      <dgm:spPr/>
      <dgm:t>
        <a:bodyPr/>
        <a:lstStyle/>
        <a:p>
          <a:endParaRPr lang="de-DE"/>
        </a:p>
      </dgm:t>
    </dgm:pt>
    <dgm:pt modelId="{D27657B3-95E3-4AF8-945E-44B86A921F6B}" type="pres">
      <dgm:prSet presAssocID="{519AECAD-43A4-45B2-A830-E68C3EE5E648}" presName="compNode" presStyleCnt="0"/>
      <dgm:spPr/>
    </dgm:pt>
    <dgm:pt modelId="{36B19879-0E5C-4CDB-8DDB-DF3B0373044E}" type="pres">
      <dgm:prSet presAssocID="{519AECAD-43A4-45B2-A830-E68C3EE5E648}" presName="pictRect" presStyleLbl="node1" presStyleIdx="2" presStyleCnt="4"/>
      <dgm:spPr/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E0E62CFD-59DB-4AE1-9D9F-FA5333CFBD14}" type="pres">
      <dgm:prSet presAssocID="{519AECAD-43A4-45B2-A830-E68C3EE5E648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76F177D-326D-42B9-BA24-E91635B41FC3}" type="pres">
      <dgm:prSet presAssocID="{E2FC8F0D-6769-4ED7-99A5-926307D8D14E}" presName="sibTrans" presStyleLbl="sibTrans2D1" presStyleIdx="0" presStyleCnt="0"/>
      <dgm:spPr/>
      <dgm:t>
        <a:bodyPr/>
        <a:lstStyle/>
        <a:p>
          <a:endParaRPr lang="de-DE"/>
        </a:p>
      </dgm:t>
    </dgm:pt>
    <dgm:pt modelId="{ADDF726E-2F01-417D-A1F5-D66F07BF0EF2}" type="pres">
      <dgm:prSet presAssocID="{B60CA282-4254-472A-A14B-D423F17E9744}" presName="compNode" presStyleCnt="0"/>
      <dgm:spPr/>
    </dgm:pt>
    <dgm:pt modelId="{7B764CED-85C1-4F31-8924-94B670B59483}" type="pres">
      <dgm:prSet presAssocID="{B60CA282-4254-472A-A14B-D423F17E9744}" presName="pictRect" presStyleLbl="node1" presStyleIdx="3" presStyleCnt="4"/>
      <dgm:spPr/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8B984E07-D1D5-4FDA-8541-0E8B152FBF01}" type="pres">
      <dgm:prSet presAssocID="{B60CA282-4254-472A-A14B-D423F17E9744}" presName="textRec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08581C8-7B71-4483-AD41-15436F0092A2}" type="presOf" srcId="{DCD802E0-2225-4CE7-BF3B-74DA63FC2EA2}" destId="{CCDF712B-AD5F-4F5A-9C02-84CEE8087C17}" srcOrd="0" destOrd="0" presId="urn:microsoft.com/office/officeart/2005/8/layout/pList1"/>
    <dgm:cxn modelId="{6CAC4CFD-88B0-4062-9EB6-347592391185}" srcId="{FE451BE7-68FF-4BBD-AE33-3133FE7E4C16}" destId="{B60CA282-4254-472A-A14B-D423F17E9744}" srcOrd="3" destOrd="0" parTransId="{289F69E0-77A5-404A-96E6-6F895E15CAC4}" sibTransId="{C49D00B7-53E1-455F-90BB-4D93BB1901F2}"/>
    <dgm:cxn modelId="{53B5F50C-7D0A-4070-9944-8365CFECBBAF}" type="presOf" srcId="{63BB035E-EB7D-4907-A13C-B2D6E65E90B9}" destId="{7EF443B1-9793-47CD-8F14-CBCD03EA0D24}" srcOrd="0" destOrd="0" presId="urn:microsoft.com/office/officeart/2005/8/layout/pList1"/>
    <dgm:cxn modelId="{9A038F6A-B2D9-46A6-9C4A-93FC4A810379}" type="presOf" srcId="{F7BC44F7-4AA8-4D9D-A74C-F7D30E0E1C72}" destId="{3697C5F9-8387-464D-AD26-E3ABB3BF772D}" srcOrd="0" destOrd="0" presId="urn:microsoft.com/office/officeart/2005/8/layout/pList1"/>
    <dgm:cxn modelId="{8AB961E9-BF89-4300-9EB8-2D7E2B6FCCF7}" type="presOf" srcId="{ADF0427C-ECB2-42C7-AFFB-F2B496A42029}" destId="{45FF2425-B3CD-4B2E-B9E3-3FAA8C09EF4D}" srcOrd="0" destOrd="0" presId="urn:microsoft.com/office/officeart/2005/8/layout/pList1"/>
    <dgm:cxn modelId="{69D394E4-9DB2-4A45-B649-9BADB6F9AE43}" type="presOf" srcId="{519AECAD-43A4-45B2-A830-E68C3EE5E648}" destId="{E0E62CFD-59DB-4AE1-9D9F-FA5333CFBD14}" srcOrd="0" destOrd="0" presId="urn:microsoft.com/office/officeart/2005/8/layout/pList1"/>
    <dgm:cxn modelId="{24BBE774-FE65-45B5-A0E1-1041DC7E7E7F}" type="presOf" srcId="{B60CA282-4254-472A-A14B-D423F17E9744}" destId="{8B984E07-D1D5-4FDA-8541-0E8B152FBF01}" srcOrd="0" destOrd="0" presId="urn:microsoft.com/office/officeart/2005/8/layout/pList1"/>
    <dgm:cxn modelId="{8A91531F-C181-45EB-A46F-EB1A455DBEE6}" srcId="{FE451BE7-68FF-4BBD-AE33-3133FE7E4C16}" destId="{519AECAD-43A4-45B2-A830-E68C3EE5E648}" srcOrd="2" destOrd="0" parTransId="{2CFF75CE-8EFA-438E-A8F0-72B916291FC8}" sibTransId="{E2FC8F0D-6769-4ED7-99A5-926307D8D14E}"/>
    <dgm:cxn modelId="{C7761E06-992C-49AF-AC4E-87821BED4907}" type="presOf" srcId="{E2FC8F0D-6769-4ED7-99A5-926307D8D14E}" destId="{076F177D-326D-42B9-BA24-E91635B41FC3}" srcOrd="0" destOrd="0" presId="urn:microsoft.com/office/officeart/2005/8/layout/pList1"/>
    <dgm:cxn modelId="{CCD14A9E-6819-4C8C-8FBB-C30B27F9404F}" type="presOf" srcId="{FE451BE7-68FF-4BBD-AE33-3133FE7E4C16}" destId="{F68B7110-5A1A-4D51-A2E0-6D8533D89EDB}" srcOrd="0" destOrd="0" presId="urn:microsoft.com/office/officeart/2005/8/layout/pList1"/>
    <dgm:cxn modelId="{32B27DE8-AC52-4AFD-ABC8-DECF4DD5649B}" srcId="{FE451BE7-68FF-4BBD-AE33-3133FE7E4C16}" destId="{ADF0427C-ECB2-42C7-AFFB-F2B496A42029}" srcOrd="0" destOrd="0" parTransId="{E0E8DBAA-CE22-4577-A765-F12AB6D87DC3}" sibTransId="{63BB035E-EB7D-4907-A13C-B2D6E65E90B9}"/>
    <dgm:cxn modelId="{3930B262-70B4-461C-8005-9B80769D7540}" srcId="{FE451BE7-68FF-4BBD-AE33-3133FE7E4C16}" destId="{DCD802E0-2225-4CE7-BF3B-74DA63FC2EA2}" srcOrd="1" destOrd="0" parTransId="{81D2C3E2-1113-4298-8429-605128F25D3B}" sibTransId="{F7BC44F7-4AA8-4D9D-A74C-F7D30E0E1C72}"/>
    <dgm:cxn modelId="{FF2B8B31-590E-4C05-A0E8-3CD291337742}" type="presParOf" srcId="{F68B7110-5A1A-4D51-A2E0-6D8533D89EDB}" destId="{B1C65B73-40FF-452A-845A-2A388719F2CE}" srcOrd="0" destOrd="0" presId="urn:microsoft.com/office/officeart/2005/8/layout/pList1"/>
    <dgm:cxn modelId="{3A27D249-A32E-4856-B34E-939ECD870F7F}" type="presParOf" srcId="{B1C65B73-40FF-452A-845A-2A388719F2CE}" destId="{D1142AE5-9418-475D-A49E-AFB288FA720B}" srcOrd="0" destOrd="0" presId="urn:microsoft.com/office/officeart/2005/8/layout/pList1"/>
    <dgm:cxn modelId="{AF8EC3C1-66AB-46D3-9C99-E59054EF6C96}" type="presParOf" srcId="{B1C65B73-40FF-452A-845A-2A388719F2CE}" destId="{45FF2425-B3CD-4B2E-B9E3-3FAA8C09EF4D}" srcOrd="1" destOrd="0" presId="urn:microsoft.com/office/officeart/2005/8/layout/pList1"/>
    <dgm:cxn modelId="{BD1569D4-18F6-46F0-8636-E5080DD37021}" type="presParOf" srcId="{F68B7110-5A1A-4D51-A2E0-6D8533D89EDB}" destId="{7EF443B1-9793-47CD-8F14-CBCD03EA0D24}" srcOrd="1" destOrd="0" presId="urn:microsoft.com/office/officeart/2005/8/layout/pList1"/>
    <dgm:cxn modelId="{E66297B1-5262-4161-B40F-F653718A7800}" type="presParOf" srcId="{F68B7110-5A1A-4D51-A2E0-6D8533D89EDB}" destId="{52032A45-FEF3-4BAE-B3DF-66F61A6F16E1}" srcOrd="2" destOrd="0" presId="urn:microsoft.com/office/officeart/2005/8/layout/pList1"/>
    <dgm:cxn modelId="{147101CA-1F35-4D90-A4D7-3C133323CDF7}" type="presParOf" srcId="{52032A45-FEF3-4BAE-B3DF-66F61A6F16E1}" destId="{B6C4F59A-6486-4684-A0F2-449B127DA51B}" srcOrd="0" destOrd="0" presId="urn:microsoft.com/office/officeart/2005/8/layout/pList1"/>
    <dgm:cxn modelId="{00A32964-6EEF-4A61-9A93-4FB7E6B1CC2D}" type="presParOf" srcId="{52032A45-FEF3-4BAE-B3DF-66F61A6F16E1}" destId="{CCDF712B-AD5F-4F5A-9C02-84CEE8087C17}" srcOrd="1" destOrd="0" presId="urn:microsoft.com/office/officeart/2005/8/layout/pList1"/>
    <dgm:cxn modelId="{6C04EF57-FE4F-46A3-858E-A98F99834997}" type="presParOf" srcId="{F68B7110-5A1A-4D51-A2E0-6D8533D89EDB}" destId="{3697C5F9-8387-464D-AD26-E3ABB3BF772D}" srcOrd="3" destOrd="0" presId="urn:microsoft.com/office/officeart/2005/8/layout/pList1"/>
    <dgm:cxn modelId="{C0B073E0-23FB-4C83-A7F0-099EA88585A9}" type="presParOf" srcId="{F68B7110-5A1A-4D51-A2E0-6D8533D89EDB}" destId="{D27657B3-95E3-4AF8-945E-44B86A921F6B}" srcOrd="4" destOrd="0" presId="urn:microsoft.com/office/officeart/2005/8/layout/pList1"/>
    <dgm:cxn modelId="{FACCF072-BDA9-491F-9001-CEDC2181C701}" type="presParOf" srcId="{D27657B3-95E3-4AF8-945E-44B86A921F6B}" destId="{36B19879-0E5C-4CDB-8DDB-DF3B0373044E}" srcOrd="0" destOrd="0" presId="urn:microsoft.com/office/officeart/2005/8/layout/pList1"/>
    <dgm:cxn modelId="{E93085FB-232F-4A97-9FB3-1A02B2D4ED81}" type="presParOf" srcId="{D27657B3-95E3-4AF8-945E-44B86A921F6B}" destId="{E0E62CFD-59DB-4AE1-9D9F-FA5333CFBD14}" srcOrd="1" destOrd="0" presId="urn:microsoft.com/office/officeart/2005/8/layout/pList1"/>
    <dgm:cxn modelId="{8FB4E73A-E5D7-4AE9-9CAE-D4078BE25843}" type="presParOf" srcId="{F68B7110-5A1A-4D51-A2E0-6D8533D89EDB}" destId="{076F177D-326D-42B9-BA24-E91635B41FC3}" srcOrd="5" destOrd="0" presId="urn:microsoft.com/office/officeart/2005/8/layout/pList1"/>
    <dgm:cxn modelId="{2AB1622E-8FA1-43A4-8935-2CE09278D764}" type="presParOf" srcId="{F68B7110-5A1A-4D51-A2E0-6D8533D89EDB}" destId="{ADDF726E-2F01-417D-A1F5-D66F07BF0EF2}" srcOrd="6" destOrd="0" presId="urn:microsoft.com/office/officeart/2005/8/layout/pList1"/>
    <dgm:cxn modelId="{E34DF261-6719-42A9-99B1-14ADEEA4D7B4}" type="presParOf" srcId="{ADDF726E-2F01-417D-A1F5-D66F07BF0EF2}" destId="{7B764CED-85C1-4F31-8924-94B670B59483}" srcOrd="0" destOrd="0" presId="urn:microsoft.com/office/officeart/2005/8/layout/pList1"/>
    <dgm:cxn modelId="{95826FE6-73C7-4868-9654-1121847D3B7E}" type="presParOf" srcId="{ADDF726E-2F01-417D-A1F5-D66F07BF0EF2}" destId="{8B984E07-D1D5-4FDA-8541-0E8B152FBF0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944555-7BA6-4A73-997D-40AA5E888D08}">
      <dsp:nvSpPr>
        <dsp:cNvPr id="0" name=""/>
        <dsp:cNvSpPr/>
      </dsp:nvSpPr>
      <dsp:spPr>
        <a:xfrm>
          <a:off x="904" y="0"/>
          <a:ext cx="2351445" cy="34512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400" kern="1200" dirty="0" smtClean="0">
              <a:solidFill>
                <a:schemeClr val="tx1"/>
              </a:solidFill>
            </a:rPr>
            <a:t>Firma</a:t>
          </a:r>
          <a:endParaRPr lang="de-DE" sz="3400" kern="1200" dirty="0">
            <a:solidFill>
              <a:schemeClr val="tx1"/>
            </a:solidFill>
          </a:endParaRPr>
        </a:p>
      </dsp:txBody>
      <dsp:txXfrm>
        <a:off x="904" y="0"/>
        <a:ext cx="2351445" cy="1035367"/>
      </dsp:txXfrm>
    </dsp:sp>
    <dsp:sp modelId="{D32C7297-CE70-4AE6-B344-E9831A94CE27}">
      <dsp:nvSpPr>
        <dsp:cNvPr id="0" name=""/>
        <dsp:cNvSpPr/>
      </dsp:nvSpPr>
      <dsp:spPr>
        <a:xfrm>
          <a:off x="316092" y="1042094"/>
          <a:ext cx="1881156" cy="678027"/>
        </a:xfrm>
        <a:prstGeom prst="ellipse">
          <a:avLst/>
        </a:prstGeom>
        <a:solidFill>
          <a:srgbClr val="00B0F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10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591581" y="1141389"/>
        <a:ext cx="1330178" cy="479437"/>
      </dsp:txXfrm>
    </dsp:sp>
    <dsp:sp modelId="{AB01FB1A-2DCA-4298-AD31-28D50AAE87D7}">
      <dsp:nvSpPr>
        <dsp:cNvPr id="0" name=""/>
        <dsp:cNvSpPr/>
      </dsp:nvSpPr>
      <dsp:spPr>
        <a:xfrm>
          <a:off x="316092" y="1821725"/>
          <a:ext cx="1881156" cy="678027"/>
        </a:xfrm>
        <a:prstGeom prst="triangle">
          <a:avLst/>
        </a:prstGeom>
        <a:solidFill>
          <a:srgbClr val="00B0F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20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786381" y="2160739"/>
        <a:ext cx="940578" cy="339013"/>
      </dsp:txXfrm>
    </dsp:sp>
    <dsp:sp modelId="{47258530-D72F-4717-BC18-2582909DC353}">
      <dsp:nvSpPr>
        <dsp:cNvPr id="0" name=""/>
        <dsp:cNvSpPr/>
      </dsp:nvSpPr>
      <dsp:spPr>
        <a:xfrm>
          <a:off x="236048" y="2600341"/>
          <a:ext cx="1881156" cy="6780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30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255907" y="2620200"/>
        <a:ext cx="1841438" cy="638309"/>
      </dsp:txXfrm>
    </dsp:sp>
    <dsp:sp modelId="{F301C4FF-843A-41F1-B806-33D6F1529EA8}">
      <dsp:nvSpPr>
        <dsp:cNvPr id="0" name=""/>
        <dsp:cNvSpPr/>
      </dsp:nvSpPr>
      <dsp:spPr>
        <a:xfrm>
          <a:off x="2528708" y="0"/>
          <a:ext cx="2351445" cy="34512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400" kern="1200" dirty="0" smtClean="0">
              <a:solidFill>
                <a:schemeClr val="tx1"/>
              </a:solidFill>
            </a:rPr>
            <a:t>BBiG</a:t>
          </a:r>
          <a:endParaRPr lang="de-DE" sz="3400" kern="1200" dirty="0">
            <a:solidFill>
              <a:schemeClr val="tx1"/>
            </a:solidFill>
          </a:endParaRPr>
        </a:p>
      </dsp:txBody>
      <dsp:txXfrm>
        <a:off x="2528708" y="0"/>
        <a:ext cx="2351445" cy="1035367"/>
      </dsp:txXfrm>
    </dsp:sp>
    <dsp:sp modelId="{1D7D2429-D992-417C-8C4B-EF9E1E0B5E03}">
      <dsp:nvSpPr>
        <dsp:cNvPr id="0" name=""/>
        <dsp:cNvSpPr/>
      </dsp:nvSpPr>
      <dsp:spPr>
        <a:xfrm>
          <a:off x="2843896" y="1039386"/>
          <a:ext cx="1881156" cy="678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10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3119385" y="1138681"/>
        <a:ext cx="1330178" cy="479437"/>
      </dsp:txXfrm>
    </dsp:sp>
    <dsp:sp modelId="{B282EA14-2B09-4A85-99F5-70CF0B85A687}">
      <dsp:nvSpPr>
        <dsp:cNvPr id="0" name=""/>
        <dsp:cNvSpPr/>
      </dsp:nvSpPr>
      <dsp:spPr>
        <a:xfrm>
          <a:off x="2763852" y="1818001"/>
          <a:ext cx="1881156" cy="67802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20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3234141" y="2157015"/>
        <a:ext cx="940578" cy="339013"/>
      </dsp:txXfrm>
    </dsp:sp>
    <dsp:sp modelId="{2CF7ECD4-46CA-48D4-B896-FDC9FE0ECFCC}">
      <dsp:nvSpPr>
        <dsp:cNvPr id="0" name=""/>
        <dsp:cNvSpPr/>
      </dsp:nvSpPr>
      <dsp:spPr>
        <a:xfrm>
          <a:off x="2763852" y="2600341"/>
          <a:ext cx="1881156" cy="6780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30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2783711" y="2620200"/>
        <a:ext cx="1841438" cy="638309"/>
      </dsp:txXfrm>
    </dsp:sp>
    <dsp:sp modelId="{6396E06A-FC8B-410D-97FC-D215A561378E}">
      <dsp:nvSpPr>
        <dsp:cNvPr id="0" name=""/>
        <dsp:cNvSpPr/>
      </dsp:nvSpPr>
      <dsp:spPr>
        <a:xfrm>
          <a:off x="5056512" y="0"/>
          <a:ext cx="2351445" cy="345122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400" kern="1200" dirty="0" smtClean="0">
              <a:solidFill>
                <a:schemeClr val="tx1"/>
              </a:solidFill>
            </a:rPr>
            <a:t>Allgemeines</a:t>
          </a:r>
          <a:endParaRPr lang="de-DE" sz="3400" kern="1200" dirty="0">
            <a:solidFill>
              <a:schemeClr val="tx1"/>
            </a:solidFill>
          </a:endParaRPr>
        </a:p>
      </dsp:txBody>
      <dsp:txXfrm>
        <a:off x="5056512" y="0"/>
        <a:ext cx="2351445" cy="1035367"/>
      </dsp:txXfrm>
    </dsp:sp>
    <dsp:sp modelId="{31B84DB8-0905-4C56-A7DB-3836F3F0DE2E}">
      <dsp:nvSpPr>
        <dsp:cNvPr id="0" name=""/>
        <dsp:cNvSpPr/>
      </dsp:nvSpPr>
      <dsp:spPr>
        <a:xfrm>
          <a:off x="5371699" y="1039386"/>
          <a:ext cx="1881156" cy="678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10</a:t>
          </a:r>
          <a:endParaRPr lang="de-DE" sz="3600" kern="1200" dirty="0">
            <a:solidFill>
              <a:schemeClr val="tx1"/>
            </a:solidFill>
          </a:endParaRPr>
        </a:p>
      </dsp:txBody>
      <dsp:txXfrm>
        <a:off x="5647188" y="1138681"/>
        <a:ext cx="1330178" cy="479437"/>
      </dsp:txXfrm>
    </dsp:sp>
    <dsp:sp modelId="{6450CBAC-163A-41AA-B922-E9562EAA122F}">
      <dsp:nvSpPr>
        <dsp:cNvPr id="0" name=""/>
        <dsp:cNvSpPr/>
      </dsp:nvSpPr>
      <dsp:spPr>
        <a:xfrm>
          <a:off x="5291656" y="1818001"/>
          <a:ext cx="1881156" cy="67802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20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5761945" y="2157015"/>
        <a:ext cx="940578" cy="339013"/>
      </dsp:txXfrm>
    </dsp:sp>
    <dsp:sp modelId="{1D425A1A-7977-4B8D-831F-9162FD2C70DA}">
      <dsp:nvSpPr>
        <dsp:cNvPr id="0" name=""/>
        <dsp:cNvSpPr/>
      </dsp:nvSpPr>
      <dsp:spPr>
        <a:xfrm>
          <a:off x="5291656" y="2600341"/>
          <a:ext cx="1881156" cy="6780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8580" rIns="9144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30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5311515" y="2620200"/>
        <a:ext cx="1841438" cy="6383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DA41B2-EC27-4E3E-B1A3-9F6759B2B7BD}">
      <dsp:nvSpPr>
        <dsp:cNvPr id="0" name=""/>
        <dsp:cNvSpPr/>
      </dsp:nvSpPr>
      <dsp:spPr>
        <a:xfrm rot="16200000">
          <a:off x="253" y="580925"/>
          <a:ext cx="2902148" cy="29021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400" kern="1200" dirty="0" smtClean="0"/>
            <a:t>Personen-gesellschaft</a:t>
          </a:r>
          <a:endParaRPr lang="de-DE" sz="3400" kern="1200" dirty="0"/>
        </a:p>
      </dsp:txBody>
      <dsp:txXfrm rot="5400000">
        <a:off x="508129" y="1306462"/>
        <a:ext cx="2394272" cy="1451074"/>
      </dsp:txXfrm>
    </dsp:sp>
    <dsp:sp modelId="{85AE2A46-C27B-435A-8E8A-6DE16054CC6D}">
      <dsp:nvSpPr>
        <dsp:cNvPr id="0" name=""/>
        <dsp:cNvSpPr/>
      </dsp:nvSpPr>
      <dsp:spPr>
        <a:xfrm rot="5400000">
          <a:off x="3193598" y="580925"/>
          <a:ext cx="2902148" cy="29021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400" kern="1200" dirty="0" smtClean="0"/>
            <a:t>Kapital-gesellschaft</a:t>
          </a:r>
          <a:endParaRPr lang="de-DE" sz="3400" kern="1200" dirty="0"/>
        </a:p>
      </dsp:txBody>
      <dsp:txXfrm rot="-5400000">
        <a:off x="3193598" y="1306462"/>
        <a:ext cx="2394272" cy="14510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54862-6722-4D57-AD1F-E904B5A49549}">
      <dsp:nvSpPr>
        <dsp:cNvPr id="0" name=""/>
        <dsp:cNvSpPr/>
      </dsp:nvSpPr>
      <dsp:spPr>
        <a:xfrm>
          <a:off x="4556" y="959562"/>
          <a:ext cx="1361963" cy="817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BBiG</a:t>
          </a:r>
          <a:endParaRPr lang="de-DE" sz="1800" kern="1200" dirty="0"/>
        </a:p>
      </dsp:txBody>
      <dsp:txXfrm>
        <a:off x="28490" y="983496"/>
        <a:ext cx="1314095" cy="769310"/>
      </dsp:txXfrm>
    </dsp:sp>
    <dsp:sp modelId="{E95DDF81-C430-4664-BFD2-DB45C057A4E6}">
      <dsp:nvSpPr>
        <dsp:cNvPr id="0" name=""/>
        <dsp:cNvSpPr/>
      </dsp:nvSpPr>
      <dsp:spPr>
        <a:xfrm>
          <a:off x="1502716" y="1199268"/>
          <a:ext cx="288736" cy="3377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1502716" y="1266821"/>
        <a:ext cx="202115" cy="202661"/>
      </dsp:txXfrm>
    </dsp:sp>
    <dsp:sp modelId="{8C516668-F408-4C05-9801-980E4710986B}">
      <dsp:nvSpPr>
        <dsp:cNvPr id="0" name=""/>
        <dsp:cNvSpPr/>
      </dsp:nvSpPr>
      <dsp:spPr>
        <a:xfrm>
          <a:off x="1911306" y="959562"/>
          <a:ext cx="1361963" cy="817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Ausbildungs-</a:t>
          </a:r>
          <a:r>
            <a:rPr lang="de-DE" sz="1800" kern="1200" dirty="0" err="1" smtClean="0"/>
            <a:t>rahmenplan</a:t>
          </a:r>
          <a:endParaRPr lang="de-DE" sz="1800" kern="1200" dirty="0"/>
        </a:p>
      </dsp:txBody>
      <dsp:txXfrm>
        <a:off x="1935240" y="983496"/>
        <a:ext cx="1314095" cy="769310"/>
      </dsp:txXfrm>
    </dsp:sp>
    <dsp:sp modelId="{D7A1E9E6-2F22-49F8-A481-39E1F5218E2A}">
      <dsp:nvSpPr>
        <dsp:cNvPr id="0" name=""/>
        <dsp:cNvSpPr/>
      </dsp:nvSpPr>
      <dsp:spPr>
        <a:xfrm>
          <a:off x="3409466" y="1199268"/>
          <a:ext cx="288736" cy="3377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3409466" y="1266821"/>
        <a:ext cx="202115" cy="202661"/>
      </dsp:txXfrm>
    </dsp:sp>
    <dsp:sp modelId="{03DD7095-C5E0-4A1E-AE1C-475598006D77}">
      <dsp:nvSpPr>
        <dsp:cNvPr id="0" name=""/>
        <dsp:cNvSpPr/>
      </dsp:nvSpPr>
      <dsp:spPr>
        <a:xfrm>
          <a:off x="3818055" y="959562"/>
          <a:ext cx="1361963" cy="817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AO</a:t>
          </a:r>
          <a:endParaRPr lang="de-DE" sz="1800" kern="1200" dirty="0"/>
        </a:p>
      </dsp:txBody>
      <dsp:txXfrm>
        <a:off x="3841989" y="983496"/>
        <a:ext cx="1314095" cy="76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54862-6722-4D57-AD1F-E904B5A49549}">
      <dsp:nvSpPr>
        <dsp:cNvPr id="0" name=""/>
        <dsp:cNvSpPr/>
      </dsp:nvSpPr>
      <dsp:spPr>
        <a:xfrm>
          <a:off x="4556" y="959562"/>
          <a:ext cx="1361963" cy="817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BBiG</a:t>
          </a:r>
          <a:endParaRPr lang="de-DE" sz="1800" kern="1200" dirty="0"/>
        </a:p>
      </dsp:txBody>
      <dsp:txXfrm>
        <a:off x="28490" y="983496"/>
        <a:ext cx="1314095" cy="769310"/>
      </dsp:txXfrm>
    </dsp:sp>
    <dsp:sp modelId="{E95DDF81-C430-4664-BFD2-DB45C057A4E6}">
      <dsp:nvSpPr>
        <dsp:cNvPr id="0" name=""/>
        <dsp:cNvSpPr/>
      </dsp:nvSpPr>
      <dsp:spPr>
        <a:xfrm>
          <a:off x="1502716" y="1199268"/>
          <a:ext cx="288736" cy="3377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1502716" y="1266821"/>
        <a:ext cx="202115" cy="202661"/>
      </dsp:txXfrm>
    </dsp:sp>
    <dsp:sp modelId="{8C516668-F408-4C05-9801-980E4710986B}">
      <dsp:nvSpPr>
        <dsp:cNvPr id="0" name=""/>
        <dsp:cNvSpPr/>
      </dsp:nvSpPr>
      <dsp:spPr>
        <a:xfrm>
          <a:off x="1911306" y="959562"/>
          <a:ext cx="1361963" cy="817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AO</a:t>
          </a:r>
          <a:endParaRPr lang="de-DE" sz="1800" kern="1200" dirty="0"/>
        </a:p>
      </dsp:txBody>
      <dsp:txXfrm>
        <a:off x="1935240" y="983496"/>
        <a:ext cx="1314095" cy="769310"/>
      </dsp:txXfrm>
    </dsp:sp>
    <dsp:sp modelId="{D7A1E9E6-2F22-49F8-A481-39E1F5218E2A}">
      <dsp:nvSpPr>
        <dsp:cNvPr id="0" name=""/>
        <dsp:cNvSpPr/>
      </dsp:nvSpPr>
      <dsp:spPr>
        <a:xfrm>
          <a:off x="3409466" y="1199268"/>
          <a:ext cx="288736" cy="3377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3409466" y="1266821"/>
        <a:ext cx="202115" cy="202661"/>
      </dsp:txXfrm>
    </dsp:sp>
    <dsp:sp modelId="{03DD7095-C5E0-4A1E-AE1C-475598006D77}">
      <dsp:nvSpPr>
        <dsp:cNvPr id="0" name=""/>
        <dsp:cNvSpPr/>
      </dsp:nvSpPr>
      <dsp:spPr>
        <a:xfrm>
          <a:off x="3818055" y="959562"/>
          <a:ext cx="1361963" cy="817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Ausbildungs-</a:t>
          </a:r>
          <a:r>
            <a:rPr lang="de-DE" sz="1800" kern="1200" dirty="0" err="1" smtClean="0"/>
            <a:t>rahmenplan</a:t>
          </a:r>
          <a:endParaRPr lang="de-DE" sz="1800" kern="1200" dirty="0"/>
        </a:p>
      </dsp:txBody>
      <dsp:txXfrm>
        <a:off x="3841989" y="983496"/>
        <a:ext cx="1314095" cy="7693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54862-6722-4D57-AD1F-E904B5A49549}">
      <dsp:nvSpPr>
        <dsp:cNvPr id="0" name=""/>
        <dsp:cNvSpPr/>
      </dsp:nvSpPr>
      <dsp:spPr>
        <a:xfrm>
          <a:off x="4556" y="959562"/>
          <a:ext cx="1361963" cy="817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AO</a:t>
          </a:r>
          <a:endParaRPr lang="de-DE" sz="1800" kern="1200" dirty="0"/>
        </a:p>
      </dsp:txBody>
      <dsp:txXfrm>
        <a:off x="28490" y="983496"/>
        <a:ext cx="1314095" cy="769310"/>
      </dsp:txXfrm>
    </dsp:sp>
    <dsp:sp modelId="{E95DDF81-C430-4664-BFD2-DB45C057A4E6}">
      <dsp:nvSpPr>
        <dsp:cNvPr id="0" name=""/>
        <dsp:cNvSpPr/>
      </dsp:nvSpPr>
      <dsp:spPr>
        <a:xfrm>
          <a:off x="1502716" y="1199268"/>
          <a:ext cx="288736" cy="3377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1502716" y="1266821"/>
        <a:ext cx="202115" cy="202661"/>
      </dsp:txXfrm>
    </dsp:sp>
    <dsp:sp modelId="{8C516668-F408-4C05-9801-980E4710986B}">
      <dsp:nvSpPr>
        <dsp:cNvPr id="0" name=""/>
        <dsp:cNvSpPr/>
      </dsp:nvSpPr>
      <dsp:spPr>
        <a:xfrm>
          <a:off x="1911306" y="959562"/>
          <a:ext cx="1361963" cy="817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Ausbildungs-</a:t>
          </a:r>
          <a:r>
            <a:rPr lang="de-DE" sz="1800" kern="1200" dirty="0" err="1" smtClean="0"/>
            <a:t>rahmenplan</a:t>
          </a:r>
          <a:endParaRPr lang="de-DE" sz="1800" kern="1200" dirty="0"/>
        </a:p>
      </dsp:txBody>
      <dsp:txXfrm>
        <a:off x="1935240" y="983496"/>
        <a:ext cx="1314095" cy="769310"/>
      </dsp:txXfrm>
    </dsp:sp>
    <dsp:sp modelId="{D7A1E9E6-2F22-49F8-A481-39E1F5218E2A}">
      <dsp:nvSpPr>
        <dsp:cNvPr id="0" name=""/>
        <dsp:cNvSpPr/>
      </dsp:nvSpPr>
      <dsp:spPr>
        <a:xfrm>
          <a:off x="3409466" y="1199268"/>
          <a:ext cx="288736" cy="3377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3409466" y="1266821"/>
        <a:ext cx="202115" cy="202661"/>
      </dsp:txXfrm>
    </dsp:sp>
    <dsp:sp modelId="{03DD7095-C5E0-4A1E-AE1C-475598006D77}">
      <dsp:nvSpPr>
        <dsp:cNvPr id="0" name=""/>
        <dsp:cNvSpPr/>
      </dsp:nvSpPr>
      <dsp:spPr>
        <a:xfrm>
          <a:off x="3818055" y="959562"/>
          <a:ext cx="1361963" cy="817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BBiG</a:t>
          </a:r>
          <a:endParaRPr lang="de-DE" sz="1800" kern="1200" dirty="0"/>
        </a:p>
      </dsp:txBody>
      <dsp:txXfrm>
        <a:off x="3841989" y="983496"/>
        <a:ext cx="1314095" cy="7693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C8EED-4C1A-40F8-95F2-64A14E6C9628}">
      <dsp:nvSpPr>
        <dsp:cNvPr id="0" name=""/>
        <dsp:cNvSpPr/>
      </dsp:nvSpPr>
      <dsp:spPr>
        <a:xfrm>
          <a:off x="1368158" y="288024"/>
          <a:ext cx="2782389" cy="2782389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letzten</a:t>
          </a:r>
          <a:endParaRPr lang="de-DE" sz="1400" kern="1200" dirty="0">
            <a:solidFill>
              <a:schemeClr val="tx1"/>
            </a:solidFill>
          </a:endParaRPr>
        </a:p>
      </dsp:txBody>
      <dsp:txXfrm>
        <a:off x="2880916" y="801442"/>
        <a:ext cx="944024" cy="927463"/>
      </dsp:txXfrm>
    </dsp:sp>
    <dsp:sp modelId="{CEC0389E-F0C6-48F4-8D68-420A68F3A570}">
      <dsp:nvSpPr>
        <dsp:cNvPr id="0" name=""/>
        <dsp:cNvSpPr/>
      </dsp:nvSpPr>
      <dsp:spPr>
        <a:xfrm>
          <a:off x="1296156" y="576063"/>
          <a:ext cx="2782389" cy="2782389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drittletzten</a:t>
          </a:r>
          <a:endParaRPr lang="de-DE" sz="1400" kern="1200" dirty="0">
            <a:solidFill>
              <a:schemeClr val="tx1"/>
            </a:solidFill>
          </a:endParaRPr>
        </a:p>
      </dsp:txBody>
      <dsp:txXfrm>
        <a:off x="2058001" y="2331618"/>
        <a:ext cx="1258699" cy="861215"/>
      </dsp:txXfrm>
    </dsp:sp>
    <dsp:sp modelId="{F67A23C4-514E-4804-9846-1E8D0D9C1A06}">
      <dsp:nvSpPr>
        <dsp:cNvPr id="0" name=""/>
        <dsp:cNvSpPr/>
      </dsp:nvSpPr>
      <dsp:spPr>
        <a:xfrm>
          <a:off x="1150248" y="288030"/>
          <a:ext cx="2782389" cy="2782389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ersten des Folge-monats</a:t>
          </a:r>
          <a:endParaRPr lang="de-DE" sz="1800" kern="1200" dirty="0">
            <a:solidFill>
              <a:schemeClr val="tx1"/>
            </a:solidFill>
          </a:endParaRPr>
        </a:p>
      </dsp:txBody>
      <dsp:txXfrm>
        <a:off x="1448361" y="834570"/>
        <a:ext cx="944024" cy="9274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2A6B-BB7F-4262-9D7D-1BC71289388D}" type="datetimeFigureOut">
              <a:rPr lang="de-DE" smtClean="0"/>
              <a:t>15.05.2013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189E0-C3A7-449B-AF35-2D08B04345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6154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7472-D390-4C13-90CC-D36CBD9D1EB5}" type="datetime1">
              <a:rPr lang="de-DE" smtClean="0"/>
              <a:t>15.05.2013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5507-7D9C-401C-BF4C-D987EA8934A1}" type="datetime1">
              <a:rPr lang="de-DE" smtClean="0"/>
              <a:t>15.05.2013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DA47A-29CF-4D85-B341-E08642795E91}" type="datetime1">
              <a:rPr lang="de-DE" smtClean="0"/>
              <a:t>15.05.2013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D6E7-9C4D-421B-9C9D-87C81AF0BF4B}" type="datetime1">
              <a:rPr lang="de-DE" smtClean="0"/>
              <a:t>15.05.2013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58880-6A06-4464-AE1A-426AB87F27D6}" type="datetime1">
              <a:rPr lang="de-DE" smtClean="0"/>
              <a:t>15.05.2013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D71A-A9AD-4458-93BF-2B48098C763D}" type="datetime1">
              <a:rPr lang="de-DE" smtClean="0"/>
              <a:t>15.05.2013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08B4-6940-4E6A-BC16-8F815C49EFD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00AD-99F3-4463-8A71-ACD8677C15B3}" type="datetime1">
              <a:rPr lang="de-DE" smtClean="0"/>
              <a:t>15.05.2013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A190-1998-417C-9D2B-F667ADCAD895}" type="datetime1">
              <a:rPr lang="de-DE" smtClean="0"/>
              <a:t>15.05.2013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B726-3081-48F1-B3FD-24F8BAA4FF6E}" type="datetime1">
              <a:rPr lang="de-DE" smtClean="0"/>
              <a:t>15.05.2013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1866972"/>
          </a:xfrm>
          <a:prstGeom prst="roundRect">
            <a:avLst>
              <a:gd name="adj" fmla="val 3362"/>
            </a:avLst>
          </a:prstGeom>
          <a:gradFill>
            <a:gsLst>
              <a:gs pos="100000">
                <a:srgbClr val="FFFF00">
                  <a:alpha val="69000"/>
                  <a:lumMod val="61000"/>
                </a:srgbClr>
              </a:gs>
              <a:gs pos="35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 userDrawn="1"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5338936" cy="930432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Nur das Aussehen nicht der Inhalt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4A50C3D-E106-4C65-AA1A-A6A46E566BFF}" type="datetime1">
              <a:rPr lang="de-DE" smtClean="0"/>
              <a:t>15.05.2013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Magische Wand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E165A1C-7197-4FD9-AFBD-2A0202FD63D3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9" name="Smiley 8"/>
          <p:cNvSpPr/>
          <p:nvPr userDrawn="1"/>
        </p:nvSpPr>
        <p:spPr>
          <a:xfrm>
            <a:off x="7485651" y="377283"/>
            <a:ext cx="783523" cy="792088"/>
          </a:xfrm>
          <a:prstGeom prst="smileyFace">
            <a:avLst/>
          </a:prstGeom>
          <a:gradFill>
            <a:gsLst>
              <a:gs pos="82000">
                <a:srgbClr val="FFFF00"/>
              </a:gs>
              <a:gs pos="35000">
                <a:schemeClr val="accent1">
                  <a:lumMod val="60000"/>
                  <a:lumOff val="40000"/>
                </a:schemeClr>
              </a:gs>
            </a:gsLst>
            <a:lin ang="10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Smiley 15"/>
          <p:cNvSpPr/>
          <p:nvPr userDrawn="1"/>
        </p:nvSpPr>
        <p:spPr>
          <a:xfrm>
            <a:off x="7485652" y="377283"/>
            <a:ext cx="783523" cy="792088"/>
          </a:xfrm>
          <a:prstGeom prst="smileyFace">
            <a:avLst>
              <a:gd name="adj" fmla="val -4653"/>
            </a:avLst>
          </a:prstGeom>
          <a:gradFill>
            <a:gsLst>
              <a:gs pos="82000">
                <a:srgbClr val="FFFF00"/>
              </a:gs>
              <a:gs pos="35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FF0000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microsoft.com/office/2007/relationships/diagramDrawing" Target="../diagrams/drawing4.xml"/><Relationship Id="rId18" Type="http://schemas.microsoft.com/office/2007/relationships/diagramDrawing" Target="../diagrams/drawing5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diagramColors" Target="../diagrams/colors4.xml"/><Relationship Id="rId17" Type="http://schemas.openxmlformats.org/officeDocument/2006/relationships/diagramColors" Target="../diagrams/colors5.xml"/><Relationship Id="rId2" Type="http://schemas.openxmlformats.org/officeDocument/2006/relationships/slide" Target="slide12.xml"/><Relationship Id="rId16" Type="http://schemas.openxmlformats.org/officeDocument/2006/relationships/diagramQuickStyle" Target="../diagrams/quickStyl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QuickStyle" Target="../diagrams/quickStyle4.xml"/><Relationship Id="rId5" Type="http://schemas.openxmlformats.org/officeDocument/2006/relationships/diagramQuickStyle" Target="../diagrams/quickStyle3.xml"/><Relationship Id="rId15" Type="http://schemas.openxmlformats.org/officeDocument/2006/relationships/diagramLayout" Target="../diagrams/layout5.xml"/><Relationship Id="rId10" Type="http://schemas.openxmlformats.org/officeDocument/2006/relationships/diagramLayout" Target="../diagrams/layout4.xml"/><Relationship Id="rId4" Type="http://schemas.openxmlformats.org/officeDocument/2006/relationships/diagramLayout" Target="../diagrams/layout3.xml"/><Relationship Id="rId9" Type="http://schemas.openxmlformats.org/officeDocument/2006/relationships/diagramData" Target="../diagrams/data4.xml"/><Relationship Id="rId14" Type="http://schemas.openxmlformats.org/officeDocument/2006/relationships/diagramData" Target="../diagrams/data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1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Ihre Wahl</a:t>
            </a:r>
            <a:endParaRPr lang="de-DE" dirty="0"/>
          </a:p>
        </p:txBody>
      </p:sp>
      <p:graphicFrame>
        <p:nvGraphicFramePr>
          <p:cNvPr id="9" name="Inhaltsplatzhalt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00039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1619672" y="1848973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Um mit mir zu spielen – drücken Sie: </a:t>
            </a:r>
            <a:r>
              <a:rPr lang="de-DE" sz="2800" dirty="0" smtClean="0"/>
              <a:t>F5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84904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4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Das Stablinienprinzip ist eine Variante des/der:</a:t>
            </a:r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10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Allgemein 30</a:t>
            </a:r>
            <a:endParaRPr lang="de-DE" dirty="0"/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3237352576"/>
              </p:ext>
            </p:extLst>
          </p:nvPr>
        </p:nvGraphicFramePr>
        <p:xfrm>
          <a:off x="1475656" y="3212976"/>
          <a:ext cx="6096000" cy="296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4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11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OK</a:t>
            </a:r>
            <a:endParaRPr lang="de-DE" dirty="0"/>
          </a:p>
        </p:txBody>
      </p:sp>
      <p:sp>
        <p:nvSpPr>
          <p:cNvPr id="8" name="Smiley 7">
            <a:hlinkClick r:id="rId2" action="ppaction://hlinksldjump"/>
          </p:cNvPr>
          <p:cNvSpPr/>
          <p:nvPr/>
        </p:nvSpPr>
        <p:spPr>
          <a:xfrm>
            <a:off x="2843808" y="3356992"/>
            <a:ext cx="2088232" cy="201622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694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12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Falsch</a:t>
            </a:r>
            <a:endParaRPr lang="de-DE" dirty="0"/>
          </a:p>
        </p:txBody>
      </p:sp>
      <p:sp>
        <p:nvSpPr>
          <p:cNvPr id="2" name="Smiley 1">
            <a:hlinkClick r:id="rId2" action="ppaction://hlinksldjump"/>
          </p:cNvPr>
          <p:cNvSpPr/>
          <p:nvPr/>
        </p:nvSpPr>
        <p:spPr>
          <a:xfrm>
            <a:off x="2555776" y="3429000"/>
            <a:ext cx="3096344" cy="1872208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/>
          <p:cNvSpPr/>
          <p:nvPr/>
        </p:nvSpPr>
        <p:spPr>
          <a:xfrm>
            <a:off x="3635896" y="4149080"/>
            <a:ext cx="144016" cy="14401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/>
          <p:cNvSpPr/>
          <p:nvPr/>
        </p:nvSpPr>
        <p:spPr>
          <a:xfrm>
            <a:off x="3644280" y="4445496"/>
            <a:ext cx="144016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/>
          <p:nvPr/>
        </p:nvSpPr>
        <p:spPr>
          <a:xfrm>
            <a:off x="3763164" y="4797152"/>
            <a:ext cx="144016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331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Der gesetzliche Zinssatz für die Kapitalverzinsung beträgt: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2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Firma 10</a:t>
            </a:r>
            <a:endParaRPr lang="de-DE" dirty="0"/>
          </a:p>
        </p:txBody>
      </p:sp>
      <p:sp>
        <p:nvSpPr>
          <p:cNvPr id="9" name="Stern mit 4 Zacken 8">
            <a:hlinkClick r:id="rId2" action="ppaction://hlinksldjump"/>
          </p:cNvPr>
          <p:cNvSpPr/>
          <p:nvPr/>
        </p:nvSpPr>
        <p:spPr>
          <a:xfrm>
            <a:off x="2555776" y="3922782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Stern mit 5 Zacken 9"/>
          <p:cNvSpPr/>
          <p:nvPr/>
        </p:nvSpPr>
        <p:spPr>
          <a:xfrm>
            <a:off x="4106798" y="3922782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hlinkClick r:id="rId3" action="ppaction://hlinksldjump"/>
              </a:rPr>
              <a:t>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Stern mit 6 Zacken 10"/>
          <p:cNvSpPr/>
          <p:nvPr/>
        </p:nvSpPr>
        <p:spPr>
          <a:xfrm>
            <a:off x="5724128" y="3918208"/>
            <a:ext cx="914400" cy="9144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hlinkClick r:id="rId3" action="ppaction://hlinksldjump"/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239229" y="5229200"/>
            <a:ext cx="6495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 smtClean="0">
                <a:solidFill>
                  <a:srgbClr val="FF0000"/>
                </a:solidFill>
              </a:rPr>
              <a:t>%</a:t>
            </a:r>
            <a:endParaRPr lang="de-DE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40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de-DE" dirty="0" smtClean="0"/>
              <a:t>Eine GmbH &amp; Co. KG ist eine:</a:t>
            </a:r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3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Firma 20</a:t>
            </a:r>
            <a:endParaRPr lang="de-DE" dirty="0"/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739169837"/>
              </p:ext>
            </p:extLst>
          </p:nvPr>
        </p:nvGraphicFramePr>
        <p:xfrm>
          <a:off x="1547664" y="24928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99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GmbH – Gesamtgeschäftsfügungsbefugnis bedeutet:</a:t>
            </a:r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4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Firma 30</a:t>
            </a:r>
            <a:endParaRPr lang="de-DE" dirty="0"/>
          </a:p>
        </p:txBody>
      </p:sp>
      <p:sp>
        <p:nvSpPr>
          <p:cNvPr id="7" name="Textfeld 6">
            <a:hlinkClick r:id="rId2" action="ppaction://hlinksldjump"/>
          </p:cNvPr>
          <p:cNvSpPr txBox="1"/>
          <p:nvPr/>
        </p:nvSpPr>
        <p:spPr>
          <a:xfrm>
            <a:off x="1331640" y="3501008"/>
            <a:ext cx="6727547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1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de-DE" dirty="0" smtClean="0"/>
              <a:t>Die Geschäftsführer können nur gemeinsam für die Gesellschaft handeln</a:t>
            </a:r>
            <a:endParaRPr lang="de-DE" dirty="0"/>
          </a:p>
        </p:txBody>
      </p:sp>
      <p:sp>
        <p:nvSpPr>
          <p:cNvPr id="8" name="Textfeld 7">
            <a:hlinkClick r:id="rId3" action="ppaction://hlinksldjump"/>
          </p:cNvPr>
          <p:cNvSpPr txBox="1"/>
          <p:nvPr/>
        </p:nvSpPr>
        <p:spPr>
          <a:xfrm>
            <a:off x="1331640" y="4149080"/>
            <a:ext cx="7619586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1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de-DE" dirty="0" smtClean="0"/>
              <a:t>Bei mehreren Geschäftsführern kann jeder Einzelne die Geschäfte alleine führen.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134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/>
          <a:lstStyle/>
          <a:p>
            <a:r>
              <a:rPr lang="de-DE" dirty="0" smtClean="0"/>
              <a:t>Die richtige Reihenfolge</a:t>
            </a:r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5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BBiG 10</a:t>
            </a:r>
            <a:endParaRPr lang="de-DE" dirty="0"/>
          </a:p>
        </p:txBody>
      </p:sp>
      <p:graphicFrame>
        <p:nvGraphicFramePr>
          <p:cNvPr id="7" name="Diagramm 6">
            <a:hlinkClick r:id="rId2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4027777874"/>
              </p:ext>
            </p:extLst>
          </p:nvPr>
        </p:nvGraphicFramePr>
        <p:xfrm>
          <a:off x="1187624" y="2852936"/>
          <a:ext cx="5184576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m 9">
            <a:hlinkClick r:id="rId8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1138249705"/>
              </p:ext>
            </p:extLst>
          </p:nvPr>
        </p:nvGraphicFramePr>
        <p:xfrm>
          <a:off x="1187624" y="4293096"/>
          <a:ext cx="5184576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11" name="Diagramm 10">
            <a:hlinkClick r:id="rId2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4077086126"/>
              </p:ext>
            </p:extLst>
          </p:nvPr>
        </p:nvGraphicFramePr>
        <p:xfrm>
          <a:off x="1187624" y="1484784"/>
          <a:ext cx="5184576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356413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/>
          <a:lstStyle/>
          <a:p>
            <a:r>
              <a:rPr lang="de-DE" dirty="0" smtClean="0"/>
              <a:t>Die Ausbildungsvergütung ist spätestens am: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6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BBiG 20</a:t>
            </a:r>
            <a:endParaRPr lang="de-DE" dirty="0"/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847562553"/>
              </p:ext>
            </p:extLst>
          </p:nvPr>
        </p:nvGraphicFramePr>
        <p:xfrm>
          <a:off x="1547664" y="1916832"/>
          <a:ext cx="5400600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3059832" y="5347890"/>
            <a:ext cx="205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Arbeitstag zu zahlen.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029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Ausbilder und Auszubildender haben im Ausbildungsvertrag eine Probezeit von </a:t>
            </a:r>
            <a:r>
              <a:rPr lang="de-DE" dirty="0" smtClean="0">
                <a:solidFill>
                  <a:srgbClr val="FF0000"/>
                </a:solidFill>
              </a:rPr>
              <a:t>0</a:t>
            </a:r>
            <a:r>
              <a:rPr lang="de-DE" dirty="0" smtClean="0"/>
              <a:t> Monaten vereinbart.</a:t>
            </a:r>
          </a:p>
          <a:p>
            <a:r>
              <a:rPr lang="de-DE" dirty="0" smtClean="0"/>
              <a:t>Diese Regelung ist </a:t>
            </a:r>
            <a:r>
              <a:rPr lang="de-DE" dirty="0" smtClean="0">
                <a:hlinkClick r:id="rId2" action="ppaction://hlinksldjump"/>
              </a:rPr>
              <a:t>gültig </a:t>
            </a:r>
            <a:r>
              <a:rPr lang="de-DE" dirty="0" smtClean="0"/>
              <a:t>/ </a:t>
            </a:r>
            <a:r>
              <a:rPr lang="de-DE" dirty="0" smtClean="0">
                <a:hlinkClick r:id="rId3" action="ppaction://hlinksldjump"/>
              </a:rPr>
              <a:t>nicht gültig 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7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BBiG 30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602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8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Allgemein 10</a:t>
            </a:r>
            <a:endParaRPr lang="de-DE" dirty="0"/>
          </a:p>
        </p:txBody>
      </p:sp>
      <p:graphicFrame>
        <p:nvGraphicFramePr>
          <p:cNvPr id="9" name="Inhaltsplatzhalt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920340"/>
              </p:ext>
            </p:extLst>
          </p:nvPr>
        </p:nvGraphicFramePr>
        <p:xfrm>
          <a:off x="3059832" y="1916832"/>
          <a:ext cx="522056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611560" y="256490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Ein GH kauft bei vielen Landwirten Kartoffeln und liefert diese an einen </a:t>
            </a:r>
            <a:r>
              <a:rPr lang="de-DE" dirty="0" err="1" smtClean="0"/>
              <a:t>Pommesproduzenten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618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72067" y="2675467"/>
            <a:ext cx="3123869" cy="345069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smtClean="0"/>
              <a:t>Anforderung: </a:t>
            </a:r>
            <a:br>
              <a:rPr lang="de-DE" dirty="0" smtClean="0"/>
            </a:br>
            <a:r>
              <a:rPr lang="de-DE" dirty="0" smtClean="0"/>
              <a:t>Ein GH verlangt von seinem Fahrer, dass dieser bei möglichst niedrigem Spritverbrauch die Ware möglichst schnell zu den Kunden bringt.</a:t>
            </a:r>
          </a:p>
          <a:p>
            <a:pPr marL="0" indent="0">
              <a:buNone/>
            </a:pPr>
            <a:r>
              <a:rPr lang="de-DE" dirty="0" smtClean="0"/>
              <a:t>Hierbei handelt es sich um:</a:t>
            </a:r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08A03-FDC5-489A-A337-55707565F976}" type="datetime1">
              <a:rPr lang="de-DE" smtClean="0"/>
              <a:t>15.05.2013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Magische Wand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65A1C-7197-4FD9-AFBD-2A0202FD63D3}" type="slidenum">
              <a:rPr lang="de-DE" smtClean="0"/>
              <a:t>9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Allgemein </a:t>
            </a:r>
            <a:r>
              <a:rPr lang="de-DE" baseline="0" dirty="0" smtClean="0"/>
              <a:t>20</a:t>
            </a:r>
            <a:endParaRPr lang="de-DE" dirty="0"/>
          </a:p>
        </p:txBody>
      </p:sp>
      <p:sp>
        <p:nvSpPr>
          <p:cNvPr id="9" name="Minus 8">
            <a:hlinkClick r:id="rId2" action="ppaction://hlinksldjump"/>
          </p:cNvPr>
          <p:cNvSpPr/>
          <p:nvPr/>
        </p:nvSpPr>
        <p:spPr>
          <a:xfrm>
            <a:off x="4139952" y="2098586"/>
            <a:ext cx="1584176" cy="223224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rgbClr val="FF0000"/>
                </a:solidFill>
              </a:rPr>
              <a:t>Minimal-prinzip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10" name="Plus 9">
            <a:hlinkClick r:id="rId2" action="ppaction://hlinksldjump"/>
          </p:cNvPr>
          <p:cNvSpPr/>
          <p:nvPr/>
        </p:nvSpPr>
        <p:spPr>
          <a:xfrm>
            <a:off x="6372200" y="2204864"/>
            <a:ext cx="2160240" cy="212597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rgbClr val="FF0000"/>
                </a:solidFill>
              </a:rPr>
              <a:t>Maximal-prinzip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11" name="Ungleich 10">
            <a:hlinkClick r:id="rId3" action="ppaction://hlinksldjump"/>
          </p:cNvPr>
          <p:cNvSpPr/>
          <p:nvPr/>
        </p:nvSpPr>
        <p:spPr>
          <a:xfrm>
            <a:off x="5076056" y="4581128"/>
            <a:ext cx="2808312" cy="100811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rgbClr val="FF0000"/>
                </a:solidFill>
              </a:rPr>
              <a:t>UNSINN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7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ellenform">
  <a:themeElements>
    <a:clrScheme name="Benutzerdefiniert 3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00"/>
      </a:hlink>
      <a:folHlink>
        <a:srgbClr val="FF000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Wellen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220</Words>
  <Application>Microsoft Office PowerPoint</Application>
  <PresentationFormat>Bildschirmpräsentation (4:3)</PresentationFormat>
  <Paragraphs>103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Wellenform</vt:lpstr>
      <vt:lpstr>Ihre Wahl</vt:lpstr>
      <vt:lpstr>Firma 10</vt:lpstr>
      <vt:lpstr>Firma 20</vt:lpstr>
      <vt:lpstr>Firma 30</vt:lpstr>
      <vt:lpstr>BBiG 10</vt:lpstr>
      <vt:lpstr>BBiG 20</vt:lpstr>
      <vt:lpstr>BBiG 30</vt:lpstr>
      <vt:lpstr>Allgemein 10</vt:lpstr>
      <vt:lpstr>Allgemein 20</vt:lpstr>
      <vt:lpstr>Allgemein 30</vt:lpstr>
      <vt:lpstr>OK</vt:lpstr>
      <vt:lpstr>Falsch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jwein</dc:creator>
  <cp:lastModifiedBy>jwein</cp:lastModifiedBy>
  <cp:revision>23</cp:revision>
  <dcterms:created xsi:type="dcterms:W3CDTF">2013-05-06T16:16:16Z</dcterms:created>
  <dcterms:modified xsi:type="dcterms:W3CDTF">2013-05-15T19:01:25Z</dcterms:modified>
</cp:coreProperties>
</file>