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CF4015-5F24-4CE0-96D0-4629D8BFF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BB5410B-026E-4428-B5FE-51662EEB2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7E74F4-023F-4E59-B800-540C1E9ED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E560-79D6-4DF8-851F-0D8BD17C888E}" type="datetimeFigureOut">
              <a:rPr lang="de-DE" smtClean="0"/>
              <a:t>27.06.2024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E4B311-24E5-4269-89D6-C88D79F75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7EC0E8-899F-407A-A1DE-ABBE71A2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DED2-0424-4E5F-B616-32C238D991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8503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8C752C-D47F-454F-BAA7-9410CC6FA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61E2FC-A4DB-43EC-A8BD-96647E273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39AEBF-9E88-4A37-A623-82CDBD8A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E560-79D6-4DF8-851F-0D8BD17C888E}" type="datetimeFigureOut">
              <a:rPr lang="de-DE" smtClean="0"/>
              <a:t>27.06.2024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DCB15B-C1DA-4D8A-8B51-D7A5DC12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25ED9E-DB13-4F97-88A8-BEE2975E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DED2-0424-4E5F-B616-32C238D991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887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41F6392-6D6F-493B-9CFD-F105F99214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C601367-C566-41D7-AD91-CBF7A4E90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7AD09A-076F-4CA8-AF7A-0B461C0F2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E560-79D6-4DF8-851F-0D8BD17C888E}" type="datetimeFigureOut">
              <a:rPr lang="de-DE" smtClean="0"/>
              <a:t>27.06.2024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EA1324-0BFC-46E3-BD61-EF5391949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C91621-6A53-419A-B575-564B09E64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DED2-0424-4E5F-B616-32C238D991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28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15C341-085F-4AD0-BA72-AB69FA4FC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BA264-5D01-4065-9E15-031F16E90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257B3C-625A-4BEC-BB88-F03185632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E560-79D6-4DF8-851F-0D8BD17C888E}" type="datetimeFigureOut">
              <a:rPr lang="de-DE" smtClean="0"/>
              <a:t>27.06.2024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3B0E1C-D35D-4A92-BB0C-B58A89CE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82E680-54CF-47D3-8696-58641217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DED2-0424-4E5F-B616-32C238D991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30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B0D55B-9C57-4520-A2E2-6F64ADBDE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34816A-4687-4C11-BB89-3BA57D4F0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2E206A-F189-49A7-808D-7814429A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E560-79D6-4DF8-851F-0D8BD17C888E}" type="datetimeFigureOut">
              <a:rPr lang="de-DE" smtClean="0"/>
              <a:t>27.06.2024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3A44F5-AEE3-4BE4-B1AC-7796C1D35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EEC41D-4EE8-49AB-8667-85ED51113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DED2-0424-4E5F-B616-32C238D991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091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6F74D6-D3D2-4D90-8A94-FAD584F8E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9753B5-2B90-4390-BC45-1BC5D8F55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23A8EBE-3353-4655-9F86-3B317E80F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0214615-63B9-4585-9E7E-7F8072CC3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E560-79D6-4DF8-851F-0D8BD17C888E}" type="datetimeFigureOut">
              <a:rPr lang="de-DE" smtClean="0"/>
              <a:t>27.06.2024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48351B7-038B-4E97-B80A-62D5BC7D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E9F0B17-849D-495A-B1C3-063C4B8A4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DED2-0424-4E5F-B616-32C238D991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190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DAC0D-5A88-4540-A632-23E389B8A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3B7E907-5B54-471B-B64D-B34472AFE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80ACA5B-8BA2-443A-8693-CD60B9C36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E720C0D-1017-471B-B30B-414D63C2AC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4D8A00C-DEDD-4685-B517-61F6FD3928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5D35668-2B29-4709-B26C-B0B65A389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E560-79D6-4DF8-851F-0D8BD17C888E}" type="datetimeFigureOut">
              <a:rPr lang="de-DE" smtClean="0"/>
              <a:t>27.06.2024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20A4BFF-2278-4E23-8E5F-57B473CAD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CBDA9B3-F57B-4337-B58E-6DCFEBC9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DED2-0424-4E5F-B616-32C238D991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2390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6DE091-804F-4D57-A236-14F416870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E5F949D-EF6A-467F-8669-FF059CF6D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E560-79D6-4DF8-851F-0D8BD17C888E}" type="datetimeFigureOut">
              <a:rPr lang="de-DE" smtClean="0"/>
              <a:t>27.06.2024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486AB7-28C5-4AEB-B2AA-1A1A68C80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4DBD19-97FD-46AA-A176-C85EF4D6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DED2-0424-4E5F-B616-32C238D991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802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9CF10D3-5F2F-4876-96CC-90945EC89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E560-79D6-4DF8-851F-0D8BD17C888E}" type="datetimeFigureOut">
              <a:rPr lang="de-DE" smtClean="0"/>
              <a:t>27.06.2024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DB09CF0-4820-47C1-9E5D-FC80EB0C5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BE161B-A727-48FE-9D52-A1FCB6AD5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DED2-0424-4E5F-B616-32C238D991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3780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674E18-A8D6-488C-A874-438262C6A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90A648-0A89-4054-BBB5-36B0ED487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6FCE70-9260-4903-A263-71D3879D1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0BA51F-6977-4885-AE41-27CFF5AD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E560-79D6-4DF8-851F-0D8BD17C888E}" type="datetimeFigureOut">
              <a:rPr lang="de-DE" smtClean="0"/>
              <a:t>27.06.2024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F9DFFA-823E-4BD1-BD47-168D9095A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1967AF0-D716-45BF-BB93-DB30217F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DED2-0424-4E5F-B616-32C238D991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87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41040-DEBE-44CB-A770-179EBBFBA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64D6678-AC5B-4B3E-9993-D8F1FEDF9C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BB92C6-7516-4C50-A8D0-76E37DCF3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0EEDE72-77EC-46A6-B000-420BD7929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E560-79D6-4DF8-851F-0D8BD17C888E}" type="datetimeFigureOut">
              <a:rPr lang="de-DE" smtClean="0"/>
              <a:t>27.06.2024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7551662-CA62-4DD1-BE81-C5E578157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9E8EC15-3AD3-4264-9116-BF068AA2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DED2-0424-4E5F-B616-32C238D991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49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7981E78-677D-42AE-A103-F303B04A4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58ABEF-B388-4075-AA5C-280BCE49B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A20277-0C63-4A9C-97EE-805CC9612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DE560-79D6-4DF8-851F-0D8BD17C888E}" type="datetimeFigureOut">
              <a:rPr lang="de-DE" smtClean="0"/>
              <a:t>27.06.2024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A5BC28-4FA4-4FEB-B8E1-F392D31FB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B1D9A8-010E-4E2C-8730-B33C9A25E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0DED2-0424-4E5F-B616-32C238D991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60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microsoft.com/office/2007/relationships/media" Target="../media/media2.mp4"/><Relationship Id="rId7" Type="http://schemas.openxmlformats.org/officeDocument/2006/relationships/video" Target="../media/media3.mp4"/><Relationship Id="rId12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media" Target="../media/media3.mp4"/><Relationship Id="rId11" Type="http://schemas.openxmlformats.org/officeDocument/2006/relationships/image" Target="../media/image3.jpeg"/><Relationship Id="rId5" Type="http://schemas.openxmlformats.org/officeDocument/2006/relationships/video" Target="https://www.youtube.com/embed/xIR-cvaRjRY?feature=oembed" TargetMode="External"/><Relationship Id="rId10" Type="http://schemas.openxmlformats.org/officeDocument/2006/relationships/image" Target="../media/image2.png"/><Relationship Id="rId4" Type="http://schemas.openxmlformats.org/officeDocument/2006/relationships/video" Target="../media/media2.mp4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84ECBF8-65CD-41E7-BC3E-41DB9416C71B}"/>
              </a:ext>
            </a:extLst>
          </p:cNvPr>
          <p:cNvSpPr txBox="1"/>
          <p:nvPr/>
        </p:nvSpPr>
        <p:spPr>
          <a:xfrm>
            <a:off x="1925053" y="1108926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Video -&gt; Bilder-&gt;Archiv-&gt;Video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846FB6E-2830-4AC6-96A5-1DC9175DC35C}"/>
              </a:ext>
            </a:extLst>
          </p:cNvPr>
          <p:cNvSpPr txBox="1"/>
          <p:nvPr/>
        </p:nvSpPr>
        <p:spPr>
          <a:xfrm>
            <a:off x="1925053" y="2170149"/>
            <a:ext cx="2974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Video von einer Datei, die auf Ihrem Rechner/stick liegt</a:t>
            </a:r>
          </a:p>
        </p:txBody>
      </p:sp>
      <p:pic>
        <p:nvPicPr>
          <p:cNvPr id="5" name="Video 4" title="Wellen am Strand">
            <a:hlinkClick r:id="" action="ppaction://media"/>
            <a:extLst>
              <a:ext uri="{FF2B5EF4-FFF2-40B4-BE49-F238E27FC236}">
                <a16:creationId xmlns:a16="http://schemas.microsoft.com/office/drawing/2014/main" id="{DA29F12C-9945-40F2-925D-59DC433D9E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614" y="488972"/>
            <a:ext cx="2445557" cy="137562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378D460-5AAF-4BF8-A257-FCE74097646A}"/>
              </a:ext>
            </a:extLst>
          </p:cNvPr>
          <p:cNvSpPr txBox="1"/>
          <p:nvPr/>
        </p:nvSpPr>
        <p:spPr>
          <a:xfrm>
            <a:off x="1925053" y="2855974"/>
            <a:ext cx="297420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Video aus dem Internet</a:t>
            </a:r>
          </a:p>
          <a:p>
            <a:r>
              <a:rPr lang="de-DE" sz="1400" dirty="0"/>
              <a:t>(Hinweis: herunterladen und  lokal speichern[</a:t>
            </a:r>
            <a:r>
              <a:rPr lang="de-DE" sz="1400" dirty="0" err="1"/>
              <a:t>iserv</a:t>
            </a:r>
            <a:r>
              <a:rPr lang="de-DE" sz="1400" dirty="0"/>
              <a:t> LW] - dann einbinden, entlastet unser System) </a:t>
            </a:r>
          </a:p>
          <a:p>
            <a:endParaRPr lang="de-DE" sz="1400" dirty="0"/>
          </a:p>
          <a:p>
            <a:r>
              <a:rPr lang="de-DE" sz="1400" dirty="0"/>
              <a:t>Externe Videos nur über die </a:t>
            </a:r>
            <a:r>
              <a:rPr lang="de-DE" sz="1400" dirty="0" err="1"/>
              <a:t>Plattformenen</a:t>
            </a:r>
            <a:r>
              <a:rPr lang="de-DE" sz="1400" dirty="0"/>
              <a:t>(</a:t>
            </a:r>
            <a:r>
              <a:rPr lang="de-DE" sz="1400" dirty="0" err="1"/>
              <a:t>youtube</a:t>
            </a:r>
            <a:r>
              <a:rPr lang="de-DE" sz="1400" dirty="0"/>
              <a:t>…)</a:t>
            </a:r>
          </a:p>
          <a:p>
            <a:endParaRPr lang="de-DE" sz="1400" dirty="0"/>
          </a:p>
          <a:p>
            <a:r>
              <a:rPr lang="de-DE" sz="1400" dirty="0"/>
              <a:t>Ansonsten Probleme = auf PC/stick laden z.B. über eine </a:t>
            </a:r>
            <a:r>
              <a:rPr lang="de-DE" sz="1400" dirty="0" err="1"/>
              <a:t>software</a:t>
            </a:r>
            <a:r>
              <a:rPr lang="de-DE" sz="1400" dirty="0"/>
              <a:t>, die die </a:t>
            </a:r>
            <a:r>
              <a:rPr lang="de-DE" sz="1400" dirty="0" err="1"/>
              <a:t>streams</a:t>
            </a:r>
            <a:r>
              <a:rPr lang="de-DE" sz="1400" dirty="0"/>
              <a:t> mitschneidet</a:t>
            </a:r>
          </a:p>
        </p:txBody>
      </p:sp>
      <p:pic>
        <p:nvPicPr>
          <p:cNvPr id="4" name="1stunde">
            <a:hlinkClick r:id="" action="ppaction://media"/>
            <a:extLst>
              <a:ext uri="{FF2B5EF4-FFF2-40B4-BE49-F238E27FC236}">
                <a16:creationId xmlns:a16="http://schemas.microsoft.com/office/drawing/2014/main" id="{26E70175-5469-4C97-AC06-4F8AC2D3AD8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99938" y="2265668"/>
            <a:ext cx="1925516" cy="1083102"/>
          </a:xfrm>
          <a:prstGeom prst="rect">
            <a:avLst/>
          </a:prstGeom>
        </p:spPr>
      </p:pic>
      <p:pic>
        <p:nvPicPr>
          <p:cNvPr id="7" name="Onlinemedien 6" title="Der neue Braun Series 9 Pro+ Elektrorasierer im Überblick">
            <a:hlinkClick r:id="" action="ppaction://media"/>
            <a:extLst>
              <a:ext uri="{FF2B5EF4-FFF2-40B4-BE49-F238E27FC236}">
                <a16:creationId xmlns:a16="http://schemas.microsoft.com/office/drawing/2014/main" id="{B6AA6255-EECB-4961-A302-057350966D37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>
          <a:blip r:embed="rId11"/>
          <a:stretch>
            <a:fillRect/>
          </a:stretch>
        </p:blipFill>
        <p:spPr>
          <a:xfrm>
            <a:off x="8607669" y="3800398"/>
            <a:ext cx="1775558" cy="1003190"/>
          </a:xfrm>
          <a:prstGeom prst="rect">
            <a:avLst/>
          </a:prstGeom>
        </p:spPr>
      </p:pic>
      <p:pic>
        <p:nvPicPr>
          <p:cNvPr id="8" name="start_video">
            <a:hlinkClick r:id="" action="ppaction://media"/>
            <a:extLst>
              <a:ext uri="{FF2B5EF4-FFF2-40B4-BE49-F238E27FC236}">
                <a16:creationId xmlns:a16="http://schemas.microsoft.com/office/drawing/2014/main" id="{BBDD4645-B726-4C0C-A62D-6B4327856340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01000" y="5379742"/>
            <a:ext cx="2005941" cy="10771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2E4101C-A14E-41E5-B01D-43B37CC20AD1}"/>
              </a:ext>
            </a:extLst>
          </p:cNvPr>
          <p:cNvSpPr txBox="1"/>
          <p:nvPr/>
        </p:nvSpPr>
        <p:spPr>
          <a:xfrm>
            <a:off x="1925053" y="5486400"/>
            <a:ext cx="281548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Video selbst erstellen</a:t>
            </a:r>
          </a:p>
          <a:p>
            <a:r>
              <a:rPr lang="de-DE" sz="1400" dirty="0"/>
              <a:t>Einfügen-&gt;Bildschirmaufzeichnung</a:t>
            </a:r>
          </a:p>
          <a:p>
            <a:r>
              <a:rPr lang="de-DE" sz="1400" dirty="0"/>
              <a:t>auch als eigene Datei speicherbar – RMT -&gt;Medien speichern unter</a:t>
            </a:r>
          </a:p>
          <a:p>
            <a:r>
              <a:rPr lang="de-DE" sz="1400" dirty="0"/>
              <a:t>Bsp</a:t>
            </a:r>
            <a:r>
              <a:rPr lang="de-DE" sz="1400"/>
              <a:t>.: Testmp4 zum Master </a:t>
            </a:r>
            <a:endParaRPr lang="de-DE" sz="14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841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7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1E85BD3-B984-45CB-822F-7357AE6B3B4D}"/>
              </a:ext>
            </a:extLst>
          </p:cNvPr>
          <p:cNvSpPr txBox="1"/>
          <p:nvPr/>
        </p:nvSpPr>
        <p:spPr>
          <a:xfrm>
            <a:off x="748178" y="423758"/>
            <a:ext cx="3982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Externe Videos von anderen Quellen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2591C80-1792-4FA7-BFD5-19940B55DA57}"/>
              </a:ext>
            </a:extLst>
          </p:cNvPr>
          <p:cNvSpPr txBox="1"/>
          <p:nvPr/>
        </p:nvSpPr>
        <p:spPr>
          <a:xfrm>
            <a:off x="756138" y="951323"/>
            <a:ext cx="652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Hierfür benötigen Sie den „Einbettungscode“ hier Bsp. Braun-Video: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7B39BF9-7507-4EFE-BB2D-233282ADA13D}"/>
              </a:ext>
            </a:extLst>
          </p:cNvPr>
          <p:cNvSpPr txBox="1"/>
          <p:nvPr/>
        </p:nvSpPr>
        <p:spPr>
          <a:xfrm>
            <a:off x="720008" y="1663554"/>
            <a:ext cx="7062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&lt;</a:t>
            </a:r>
            <a:r>
              <a:rPr lang="de-DE" dirty="0" err="1"/>
              <a:t>iframe</a:t>
            </a:r>
            <a:r>
              <a:rPr lang="de-DE" dirty="0"/>
              <a:t> </a:t>
            </a:r>
            <a:r>
              <a:rPr lang="de-DE" dirty="0" err="1"/>
              <a:t>width</a:t>
            </a:r>
            <a:r>
              <a:rPr lang="de-DE" dirty="0"/>
              <a:t>="1440" </a:t>
            </a:r>
            <a:r>
              <a:rPr lang="de-DE" dirty="0" err="1"/>
              <a:t>height</a:t>
            </a:r>
            <a:r>
              <a:rPr lang="de-DE" dirty="0"/>
              <a:t>="724" </a:t>
            </a:r>
            <a:r>
              <a:rPr lang="de-DE" dirty="0" err="1"/>
              <a:t>src</a:t>
            </a:r>
            <a:r>
              <a:rPr lang="de-DE" dirty="0"/>
              <a:t>="https://www.youtube.com/embed/xIR-cvaRjRY" title="Der neue Braun Series 9 Pro+ Elektrorasierer im Überblick" </a:t>
            </a:r>
            <a:r>
              <a:rPr lang="de-DE" dirty="0" err="1"/>
              <a:t>frameborder</a:t>
            </a:r>
            <a:r>
              <a:rPr lang="de-DE" dirty="0"/>
              <a:t>="0" </a:t>
            </a:r>
            <a:r>
              <a:rPr lang="de-DE" dirty="0" err="1"/>
              <a:t>allow</a:t>
            </a:r>
            <a:r>
              <a:rPr lang="de-DE" dirty="0"/>
              <a:t>="</a:t>
            </a:r>
            <a:r>
              <a:rPr lang="de-DE" dirty="0" err="1"/>
              <a:t>accelerometer</a:t>
            </a:r>
            <a:r>
              <a:rPr lang="de-DE" dirty="0"/>
              <a:t>; </a:t>
            </a:r>
            <a:r>
              <a:rPr lang="de-DE" dirty="0" err="1"/>
              <a:t>autoplay</a:t>
            </a:r>
            <a:r>
              <a:rPr lang="de-DE" dirty="0"/>
              <a:t>; </a:t>
            </a:r>
            <a:r>
              <a:rPr lang="de-DE" dirty="0" err="1"/>
              <a:t>clipboard-write</a:t>
            </a:r>
            <a:r>
              <a:rPr lang="de-DE" dirty="0"/>
              <a:t>; </a:t>
            </a:r>
            <a:r>
              <a:rPr lang="de-DE" dirty="0" err="1"/>
              <a:t>encrypted</a:t>
            </a:r>
            <a:r>
              <a:rPr lang="de-DE" dirty="0"/>
              <a:t>-media; </a:t>
            </a:r>
            <a:r>
              <a:rPr lang="de-DE" dirty="0" err="1"/>
              <a:t>gyroscope</a:t>
            </a:r>
            <a:r>
              <a:rPr lang="de-DE" dirty="0"/>
              <a:t>; </a:t>
            </a:r>
            <a:r>
              <a:rPr lang="de-DE" dirty="0" err="1"/>
              <a:t>picture</a:t>
            </a:r>
            <a:r>
              <a:rPr lang="de-DE" dirty="0"/>
              <a:t>-in-picture; web-share" </a:t>
            </a:r>
            <a:r>
              <a:rPr lang="de-DE" dirty="0" err="1"/>
              <a:t>referrerpolicy</a:t>
            </a:r>
            <a:r>
              <a:rPr lang="de-DE" dirty="0"/>
              <a:t>="</a:t>
            </a:r>
            <a:r>
              <a:rPr lang="de-DE" dirty="0" err="1"/>
              <a:t>strict</a:t>
            </a:r>
            <a:r>
              <a:rPr lang="de-DE" dirty="0"/>
              <a:t>-</a:t>
            </a:r>
            <a:r>
              <a:rPr lang="de-DE" dirty="0" err="1"/>
              <a:t>origin</a:t>
            </a:r>
            <a:r>
              <a:rPr lang="de-DE" dirty="0"/>
              <a:t>-</a:t>
            </a:r>
            <a:r>
              <a:rPr lang="de-DE" dirty="0" err="1"/>
              <a:t>when</a:t>
            </a:r>
            <a:r>
              <a:rPr lang="de-DE" dirty="0"/>
              <a:t>-cross-</a:t>
            </a:r>
            <a:r>
              <a:rPr lang="de-DE" dirty="0" err="1"/>
              <a:t>origin</a:t>
            </a:r>
            <a:r>
              <a:rPr lang="de-DE" dirty="0"/>
              <a:t>" </a:t>
            </a:r>
            <a:r>
              <a:rPr lang="de-DE" dirty="0" err="1"/>
              <a:t>allowfullscreen</a:t>
            </a:r>
            <a:r>
              <a:rPr lang="de-DE" dirty="0"/>
              <a:t>&gt;&lt;/</a:t>
            </a:r>
            <a:r>
              <a:rPr lang="de-DE" dirty="0" err="1"/>
              <a:t>iframe</a:t>
            </a:r>
            <a:r>
              <a:rPr lang="de-DE" dirty="0"/>
              <a:t>&gt;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08D332D-182A-4427-91BB-B0B02B39B057}"/>
              </a:ext>
            </a:extLst>
          </p:cNvPr>
          <p:cNvSpPr txBox="1"/>
          <p:nvPr/>
        </p:nvSpPr>
        <p:spPr>
          <a:xfrm>
            <a:off x="756138" y="3796581"/>
            <a:ext cx="521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Kopieren und bei VIDEO und dort bei </a:t>
            </a:r>
            <a:r>
              <a:rPr lang="de-DE" dirty="0">
                <a:highlight>
                  <a:srgbClr val="FFFF00"/>
                </a:highlight>
              </a:rPr>
              <a:t>https</a:t>
            </a:r>
            <a:r>
              <a:rPr lang="de-DE" dirty="0"/>
              <a:t> EINFÜGEN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36CC3E6-6858-4FF3-8899-47E93C669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409" y="196505"/>
            <a:ext cx="3648584" cy="3296110"/>
          </a:xfrm>
          <a:prstGeom prst="rect">
            <a:avLst/>
          </a:prstGeom>
        </p:spPr>
      </p:pic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E45614C6-F9BB-40ED-909B-441263A73FE0}"/>
              </a:ext>
            </a:extLst>
          </p:cNvPr>
          <p:cNvSpPr/>
          <p:nvPr/>
        </p:nvSpPr>
        <p:spPr>
          <a:xfrm>
            <a:off x="7612877" y="1943101"/>
            <a:ext cx="756138" cy="33410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2094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</Words>
  <Application>Microsoft Office PowerPoint</Application>
  <PresentationFormat>Breitbild</PresentationFormat>
  <Paragraphs>16</Paragraphs>
  <Slides>2</Slides>
  <Notes>0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Juergen Weinhoefer</dc:creator>
  <cp:lastModifiedBy>Juergen Weinhoefer</cp:lastModifiedBy>
  <cp:revision>14</cp:revision>
  <dcterms:created xsi:type="dcterms:W3CDTF">2023-12-18T11:14:15Z</dcterms:created>
  <dcterms:modified xsi:type="dcterms:W3CDTF">2024-06-27T08:32:08Z</dcterms:modified>
</cp:coreProperties>
</file>