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F0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9" autoAdjust="0"/>
    <p:restoredTop sz="86467" autoAdjust="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A5BA46-18BB-4330-8532-533CB5C030D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4F33893-05F2-4894-8DB4-4AB0BDDF0DD3}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Ihr Name</a:t>
          </a:r>
          <a:endParaRPr lang="de-DE" dirty="0">
            <a:solidFill>
              <a:schemeClr val="tx1"/>
            </a:solidFill>
          </a:endParaRPr>
        </a:p>
      </dgm:t>
    </dgm:pt>
    <dgm:pt modelId="{38A6B7A4-A216-4B2B-87B0-0EC3FC69DB97}" type="parTrans" cxnId="{E80C2405-510E-440B-A5F4-F02839EF52A6}">
      <dgm:prSet/>
      <dgm:spPr/>
      <dgm:t>
        <a:bodyPr/>
        <a:lstStyle/>
        <a:p>
          <a:endParaRPr lang="de-DE"/>
        </a:p>
      </dgm:t>
    </dgm:pt>
    <dgm:pt modelId="{064BE686-BA73-4DF5-B67A-BCEAA3BD747D}" type="sibTrans" cxnId="{E80C2405-510E-440B-A5F4-F02839EF52A6}">
      <dgm:prSet/>
      <dgm:spPr/>
      <dgm:t>
        <a:bodyPr/>
        <a:lstStyle/>
        <a:p>
          <a:endParaRPr lang="de-DE"/>
        </a:p>
      </dgm:t>
    </dgm:pt>
    <dgm:pt modelId="{B333D05D-C5AF-482B-855D-10B5726ED2CF}" type="asst">
      <dgm:prSet phldrT="[Text]"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STAB</a:t>
          </a:r>
          <a:endParaRPr lang="de-DE" dirty="0">
            <a:solidFill>
              <a:schemeClr val="tx1"/>
            </a:solidFill>
          </a:endParaRPr>
        </a:p>
      </dgm:t>
    </dgm:pt>
    <dgm:pt modelId="{4B5341E7-6531-49E7-B4EA-1098B77FD15C}" type="parTrans" cxnId="{18DA55D1-E40F-42EA-9F78-112E4373E338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61101BA-FBA8-4DBB-AB7B-073A6689366A}" type="sibTrans" cxnId="{18DA55D1-E40F-42EA-9F78-112E4373E338}">
      <dgm:prSet/>
      <dgm:spPr/>
      <dgm:t>
        <a:bodyPr/>
        <a:lstStyle/>
        <a:p>
          <a:endParaRPr lang="de-DE"/>
        </a:p>
      </dgm:t>
    </dgm:pt>
    <dgm:pt modelId="{84A65147-31EF-411E-84E1-B8F25DB3C811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Einkauf</a:t>
          </a:r>
          <a:endParaRPr lang="de-DE" dirty="0">
            <a:solidFill>
              <a:schemeClr val="tx1"/>
            </a:solidFill>
          </a:endParaRPr>
        </a:p>
      </dgm:t>
    </dgm:pt>
    <dgm:pt modelId="{DA511907-C123-4E20-BD92-99F1B6520570}" type="parTrans" cxnId="{85838C6E-8AF5-42A2-B0AD-AF8B82F9DAF6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5019F77-253B-4390-9CDD-57A46D02B3DF}" type="sibTrans" cxnId="{85838C6E-8AF5-42A2-B0AD-AF8B82F9DAF6}">
      <dgm:prSet/>
      <dgm:spPr/>
      <dgm:t>
        <a:bodyPr/>
        <a:lstStyle/>
        <a:p>
          <a:endParaRPr lang="de-DE"/>
        </a:p>
      </dgm:t>
    </dgm:pt>
    <dgm:pt modelId="{F838DA33-9533-4C93-A045-CF821C3D98D4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Lager</a:t>
          </a:r>
          <a:endParaRPr lang="de-DE" dirty="0">
            <a:solidFill>
              <a:schemeClr val="tx1"/>
            </a:solidFill>
          </a:endParaRPr>
        </a:p>
      </dgm:t>
    </dgm:pt>
    <dgm:pt modelId="{B8EFC095-A82E-4E3E-9D2E-93580FF48C07}" type="parTrans" cxnId="{65F2C7BC-CAA3-4023-8A3E-5AB1B942920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9482B20-4A7C-4DD1-81F5-C0CC2E7AF263}" type="sibTrans" cxnId="{65F2C7BC-CAA3-4023-8A3E-5AB1B942920C}">
      <dgm:prSet/>
      <dgm:spPr/>
      <dgm:t>
        <a:bodyPr/>
        <a:lstStyle/>
        <a:p>
          <a:endParaRPr lang="de-DE"/>
        </a:p>
      </dgm:t>
    </dgm:pt>
    <dgm:pt modelId="{79C0E118-1032-464D-B5BB-C89A3F76BF3B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Vertrieb</a:t>
          </a:r>
          <a:endParaRPr lang="de-DE" dirty="0">
            <a:solidFill>
              <a:schemeClr val="tx1"/>
            </a:solidFill>
          </a:endParaRPr>
        </a:p>
      </dgm:t>
    </dgm:pt>
    <dgm:pt modelId="{6A3899B0-F949-4DCC-9E77-4153DC90198B}" type="parTrans" cxnId="{77A4459A-6B20-433B-9910-60205E9BF910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6E97749-37C1-4BF8-9774-A6796AFE5F26}" type="sibTrans" cxnId="{77A4459A-6B20-433B-9910-60205E9BF910}">
      <dgm:prSet/>
      <dgm:spPr/>
      <dgm:t>
        <a:bodyPr/>
        <a:lstStyle/>
        <a:p>
          <a:endParaRPr lang="de-DE"/>
        </a:p>
      </dgm:t>
    </dgm:pt>
    <dgm:pt modelId="{B7BF51E5-14EF-43E4-BCAF-EAC0C4192C74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dirty="0" err="1" smtClean="0">
              <a:solidFill>
                <a:schemeClr val="tx1"/>
              </a:solidFill>
            </a:rPr>
            <a:t>ReWe</a:t>
          </a:r>
          <a:endParaRPr lang="de-DE" dirty="0">
            <a:solidFill>
              <a:schemeClr val="tx1"/>
            </a:solidFill>
          </a:endParaRPr>
        </a:p>
      </dgm:t>
    </dgm:pt>
    <dgm:pt modelId="{6119A2A6-BEEE-47BF-9830-A4E360B026B5}" type="parTrans" cxnId="{35FB2A7F-45A8-49AE-ADFD-03DC46531EF7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EF5B1A7-7A8A-4B16-9C08-6876DE0EC772}" type="sibTrans" cxnId="{35FB2A7F-45A8-49AE-ADFD-03DC46531EF7}">
      <dgm:prSet/>
      <dgm:spPr/>
      <dgm:t>
        <a:bodyPr/>
        <a:lstStyle/>
        <a:p>
          <a:endParaRPr lang="de-DE"/>
        </a:p>
      </dgm:t>
    </dgm:pt>
    <dgm:pt modelId="{0E96ED35-A68B-4385-A04F-7790C195765F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de-DE" smtClean="0">
              <a:solidFill>
                <a:schemeClr val="tx1"/>
              </a:solidFill>
            </a:rPr>
            <a:t>KoRe</a:t>
          </a:r>
          <a:endParaRPr lang="de-DE" dirty="0">
            <a:solidFill>
              <a:schemeClr val="tx1"/>
            </a:solidFill>
          </a:endParaRPr>
        </a:p>
      </dgm:t>
    </dgm:pt>
    <dgm:pt modelId="{F88B32A7-51E8-4085-B35A-9B7963F543E7}" type="parTrans" cxnId="{B3CE5444-5382-47D0-B249-3E02C401FA20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2F84C15-35A9-41D5-B83A-A09635A0A458}" type="sibTrans" cxnId="{B3CE5444-5382-47D0-B249-3E02C401FA20}">
      <dgm:prSet/>
      <dgm:spPr/>
      <dgm:t>
        <a:bodyPr/>
        <a:lstStyle/>
        <a:p>
          <a:endParaRPr lang="de-DE"/>
        </a:p>
      </dgm:t>
    </dgm:pt>
    <dgm:pt modelId="{49C9F55D-FB83-4D3A-B48B-E204305FE290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2E09CE4-05AD-4457-B52D-1053561033E9}" type="parTrans" cxnId="{D154669E-2528-4279-BB1B-98563A8E3D54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958A26D-4EB7-4F24-82B5-F50FFAB18DED}" type="sibTrans" cxnId="{D154669E-2528-4279-BB1B-98563A8E3D54}">
      <dgm:prSet/>
      <dgm:spPr/>
      <dgm:t>
        <a:bodyPr/>
        <a:lstStyle/>
        <a:p>
          <a:endParaRPr lang="de-DE"/>
        </a:p>
      </dgm:t>
    </dgm:pt>
    <dgm:pt modelId="{1C735930-2080-48C8-9D1F-3C702F5C91C3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A3A0AD9-E565-4AC4-BD3A-225D30244E6D}" type="parTrans" cxnId="{A973FDFA-046B-48DF-B2A0-2D1FC32260C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FC3D3A5-FE86-4EC2-8BB9-FCA058FEA66D}" type="sibTrans" cxnId="{A973FDFA-046B-48DF-B2A0-2D1FC32260CC}">
      <dgm:prSet/>
      <dgm:spPr/>
      <dgm:t>
        <a:bodyPr/>
        <a:lstStyle/>
        <a:p>
          <a:endParaRPr lang="de-DE"/>
        </a:p>
      </dgm:t>
    </dgm:pt>
    <dgm:pt modelId="{AC58B582-611C-4391-B8A2-74BBAE74C327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202BF1A-A0B6-4608-A8E0-1FD49C1BF87D}" type="parTrans" cxnId="{A975127B-2171-4D83-ACDD-0E872DD5F1A9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2F38EA6-0E37-4873-8CFB-B3695E363304}" type="sibTrans" cxnId="{A975127B-2171-4D83-ACDD-0E872DD5F1A9}">
      <dgm:prSet/>
      <dgm:spPr/>
      <dgm:t>
        <a:bodyPr/>
        <a:lstStyle/>
        <a:p>
          <a:endParaRPr lang="de-DE"/>
        </a:p>
      </dgm:t>
    </dgm:pt>
    <dgm:pt modelId="{55524666-8360-4977-BCCB-8D2D9F2515CF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3CF32630-B8C2-46CE-AC42-E151AB3A0DB9}" type="parTrans" cxnId="{05115476-D396-4CB5-A405-64C15A1F9C0D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B092138-FA7E-425B-B1FE-A1635F8E14E5}" type="sibTrans" cxnId="{05115476-D396-4CB5-A405-64C15A1F9C0D}">
      <dgm:prSet/>
      <dgm:spPr/>
      <dgm:t>
        <a:bodyPr/>
        <a:lstStyle/>
        <a:p>
          <a:endParaRPr lang="de-DE"/>
        </a:p>
      </dgm:t>
    </dgm:pt>
    <dgm:pt modelId="{D706E38E-EC68-4BD7-ADDC-CD59E544C93A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477D35B-3332-4C0E-A05D-CA9F280E02C9}" type="parTrans" cxnId="{5F842D54-1570-42F6-AAB4-17E45C6C0306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F645EB99-0783-4D4D-8FF7-49E0B64C1408}" type="sibTrans" cxnId="{5F842D54-1570-42F6-AAB4-17E45C6C0306}">
      <dgm:prSet/>
      <dgm:spPr/>
      <dgm:t>
        <a:bodyPr/>
        <a:lstStyle/>
        <a:p>
          <a:endParaRPr lang="de-DE"/>
        </a:p>
      </dgm:t>
    </dgm:pt>
    <dgm:pt modelId="{71E608E0-56AB-4327-8869-1B90AFC81E08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E4EF3BA-E237-4CC2-8871-80A7617C039F}" type="parTrans" cxnId="{7DE86E4C-282E-447F-A333-FD6525E65624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7C96A4E7-98AC-4BA2-AE8E-A2C211A26B30}" type="sibTrans" cxnId="{7DE86E4C-282E-447F-A333-FD6525E65624}">
      <dgm:prSet/>
      <dgm:spPr/>
      <dgm:t>
        <a:bodyPr/>
        <a:lstStyle/>
        <a:p>
          <a:endParaRPr lang="de-DE"/>
        </a:p>
      </dgm:t>
    </dgm:pt>
    <dgm:pt modelId="{9CA7C843-7732-4955-B6E0-6A7E2FB15BF8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99EC543-2B4A-42F1-B63E-8DD603C3F977}" type="parTrans" cxnId="{CB478F3D-549D-4F60-8779-CE814A3B4993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18B16B69-3807-4E19-A9C4-284D56315890}" type="sibTrans" cxnId="{CB478F3D-549D-4F60-8779-CE814A3B4993}">
      <dgm:prSet/>
      <dgm:spPr/>
      <dgm:t>
        <a:bodyPr/>
        <a:lstStyle/>
        <a:p>
          <a:endParaRPr lang="de-DE"/>
        </a:p>
      </dgm:t>
    </dgm:pt>
    <dgm:pt modelId="{40DC8596-205B-4879-A93F-9CB70695A9D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2A0CDC95-FF16-4E88-B2AE-BBE158F4DA24}" type="parTrans" cxnId="{CF5C9089-6067-4A0F-BBB6-D820273A2031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6D1FE9D0-EC17-45F5-AB42-9F37B80F26F5}" type="sibTrans" cxnId="{CF5C9089-6067-4A0F-BBB6-D820273A2031}">
      <dgm:prSet/>
      <dgm:spPr/>
      <dgm:t>
        <a:bodyPr/>
        <a:lstStyle/>
        <a:p>
          <a:endParaRPr lang="de-DE"/>
        </a:p>
      </dgm:t>
    </dgm:pt>
    <dgm:pt modelId="{9077E3E0-E00E-4CA4-B522-A2A6D0179F6F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ADA55C51-C3AD-4720-B5D8-4C7749B2B018}" type="parTrans" cxnId="{278C4AEF-DE56-4C1A-93A7-18807AD60169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E1537B4D-0CAB-496C-9101-9B4D82A6813E}" type="sibTrans" cxnId="{278C4AEF-DE56-4C1A-93A7-18807AD60169}">
      <dgm:prSet/>
      <dgm:spPr/>
      <dgm:t>
        <a:bodyPr/>
        <a:lstStyle/>
        <a:p>
          <a:endParaRPr lang="de-DE"/>
        </a:p>
      </dgm:t>
    </dgm:pt>
    <dgm:pt modelId="{005C8BE4-0351-49EF-B991-3E5DDC1B6124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B0FDD066-B568-419C-9C48-18C786FD609E}" type="parTrans" cxnId="{68EA3FA8-5BEA-4C56-BE31-BC85905F416C}">
      <dgm:prSet/>
      <dgm:sp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>
          <a:solidFill>
            <a:srgbClr val="FF0000"/>
          </a:solidFill>
        </a:ln>
      </dgm:spPr>
      <dgm:t>
        <a:bodyPr/>
        <a:lstStyle/>
        <a:p>
          <a:endParaRPr lang="de-DE">
            <a:solidFill>
              <a:schemeClr val="tx1"/>
            </a:solidFill>
          </a:endParaRPr>
        </a:p>
      </dgm:t>
    </dgm:pt>
    <dgm:pt modelId="{95AF6B43-8D76-45C1-9B23-4DA5BD70E1F5}" type="sibTrans" cxnId="{68EA3FA8-5BEA-4C56-BE31-BC85905F416C}">
      <dgm:prSet/>
      <dgm:spPr/>
      <dgm:t>
        <a:bodyPr/>
        <a:lstStyle/>
        <a:p>
          <a:endParaRPr lang="de-DE"/>
        </a:p>
      </dgm:t>
    </dgm:pt>
    <dgm:pt modelId="{A8B7AA3B-4274-4789-934A-DEF15AE632A6}" type="pres">
      <dgm:prSet presAssocID="{E2A5BA46-18BB-4330-8532-533CB5C03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8E67D6C3-8E93-4F04-9270-0CF55DB9B119}" type="pres">
      <dgm:prSet presAssocID="{A4F33893-05F2-4894-8DB4-4AB0BDDF0DD3}" presName="hierRoot1" presStyleCnt="0">
        <dgm:presLayoutVars>
          <dgm:hierBranch val="init"/>
        </dgm:presLayoutVars>
      </dgm:prSet>
      <dgm:spPr/>
    </dgm:pt>
    <dgm:pt modelId="{76510D83-2489-4840-BAA2-96F942AA4888}" type="pres">
      <dgm:prSet presAssocID="{A4F33893-05F2-4894-8DB4-4AB0BDDF0DD3}" presName="rootComposite1" presStyleCnt="0"/>
      <dgm:spPr/>
    </dgm:pt>
    <dgm:pt modelId="{29E5D457-9EF4-49F8-B817-0E8E0F92C2CE}" type="pres">
      <dgm:prSet presAssocID="{A4F33893-05F2-4894-8DB4-4AB0BDDF0DD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D35307-DF95-49DD-997A-0BD420B26A52}" type="pres">
      <dgm:prSet presAssocID="{A4F33893-05F2-4894-8DB4-4AB0BDDF0DD3}" presName="rootConnector1" presStyleLbl="node1" presStyleIdx="0" presStyleCnt="0"/>
      <dgm:spPr/>
      <dgm:t>
        <a:bodyPr/>
        <a:lstStyle/>
        <a:p>
          <a:endParaRPr lang="de-DE"/>
        </a:p>
      </dgm:t>
    </dgm:pt>
    <dgm:pt modelId="{72535001-AFBE-4FE2-99B3-564F8F9E831E}" type="pres">
      <dgm:prSet presAssocID="{A4F33893-05F2-4894-8DB4-4AB0BDDF0DD3}" presName="hierChild2" presStyleCnt="0"/>
      <dgm:spPr/>
    </dgm:pt>
    <dgm:pt modelId="{5F09FBFF-B979-4D6F-9890-9884181107CC}" type="pres">
      <dgm:prSet presAssocID="{DA511907-C123-4E20-BD92-99F1B6520570}" presName="Name37" presStyleLbl="parChTrans1D2" presStyleIdx="0" presStyleCnt="6"/>
      <dgm:spPr/>
      <dgm:t>
        <a:bodyPr/>
        <a:lstStyle/>
        <a:p>
          <a:endParaRPr lang="de-DE"/>
        </a:p>
      </dgm:t>
    </dgm:pt>
    <dgm:pt modelId="{5C5F871A-F8F3-4EA8-8FBC-CCF4563A2641}" type="pres">
      <dgm:prSet presAssocID="{84A65147-31EF-411E-84E1-B8F25DB3C811}" presName="hierRoot2" presStyleCnt="0">
        <dgm:presLayoutVars>
          <dgm:hierBranch val="l"/>
        </dgm:presLayoutVars>
      </dgm:prSet>
      <dgm:spPr/>
    </dgm:pt>
    <dgm:pt modelId="{6D213E39-5DD9-4573-9354-D9F658304642}" type="pres">
      <dgm:prSet presAssocID="{84A65147-31EF-411E-84E1-B8F25DB3C811}" presName="rootComposite" presStyleCnt="0"/>
      <dgm:spPr/>
    </dgm:pt>
    <dgm:pt modelId="{B6679874-3CC0-48DA-920C-6EC0D0F3D843}" type="pres">
      <dgm:prSet presAssocID="{84A65147-31EF-411E-84E1-B8F25DB3C811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75159E4-0E74-4C13-A619-BA426C770B1F}" type="pres">
      <dgm:prSet presAssocID="{84A65147-31EF-411E-84E1-B8F25DB3C811}" presName="rootConnector" presStyleLbl="node2" presStyleIdx="0" presStyleCnt="5"/>
      <dgm:spPr/>
      <dgm:t>
        <a:bodyPr/>
        <a:lstStyle/>
        <a:p>
          <a:endParaRPr lang="de-DE"/>
        </a:p>
      </dgm:t>
    </dgm:pt>
    <dgm:pt modelId="{E895BA34-CB42-4317-8752-A0132AAD4D36}" type="pres">
      <dgm:prSet presAssocID="{84A65147-31EF-411E-84E1-B8F25DB3C811}" presName="hierChild4" presStyleCnt="0"/>
      <dgm:spPr/>
    </dgm:pt>
    <dgm:pt modelId="{4CFA5295-CE0C-4A5C-977B-04824B9527F7}" type="pres">
      <dgm:prSet presAssocID="{E2E09CE4-05AD-4457-B52D-1053561033E9}" presName="Name50" presStyleLbl="parChTrans1D3" presStyleIdx="0" presStyleCnt="10"/>
      <dgm:spPr/>
      <dgm:t>
        <a:bodyPr/>
        <a:lstStyle/>
        <a:p>
          <a:endParaRPr lang="de-DE"/>
        </a:p>
      </dgm:t>
    </dgm:pt>
    <dgm:pt modelId="{DE67821D-B9D3-46B7-AA4B-7D29DD600CAC}" type="pres">
      <dgm:prSet presAssocID="{49C9F55D-FB83-4D3A-B48B-E204305FE290}" presName="hierRoot2" presStyleCnt="0">
        <dgm:presLayoutVars>
          <dgm:hierBranch val="init"/>
        </dgm:presLayoutVars>
      </dgm:prSet>
      <dgm:spPr/>
    </dgm:pt>
    <dgm:pt modelId="{0B8A1EA1-4CDF-461F-B851-83A5EE313B37}" type="pres">
      <dgm:prSet presAssocID="{49C9F55D-FB83-4D3A-B48B-E204305FE290}" presName="rootComposite" presStyleCnt="0"/>
      <dgm:spPr/>
    </dgm:pt>
    <dgm:pt modelId="{3176575C-C508-4696-AEC0-6377AF3328AE}" type="pres">
      <dgm:prSet presAssocID="{49C9F55D-FB83-4D3A-B48B-E204305FE290}" presName="rootText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D2EC4E9-A3CA-4ED7-B97F-B972132EACE6}" type="pres">
      <dgm:prSet presAssocID="{49C9F55D-FB83-4D3A-B48B-E204305FE290}" presName="rootConnector" presStyleLbl="node3" presStyleIdx="0" presStyleCnt="10"/>
      <dgm:spPr/>
      <dgm:t>
        <a:bodyPr/>
        <a:lstStyle/>
        <a:p>
          <a:endParaRPr lang="de-DE"/>
        </a:p>
      </dgm:t>
    </dgm:pt>
    <dgm:pt modelId="{B644B1D2-14DD-4A63-89F0-F17D731E859B}" type="pres">
      <dgm:prSet presAssocID="{49C9F55D-FB83-4D3A-B48B-E204305FE290}" presName="hierChild4" presStyleCnt="0"/>
      <dgm:spPr/>
    </dgm:pt>
    <dgm:pt modelId="{A8AA42F1-B731-497B-ADA0-B4C6B05D2D35}" type="pres">
      <dgm:prSet presAssocID="{49C9F55D-FB83-4D3A-B48B-E204305FE290}" presName="hierChild5" presStyleCnt="0"/>
      <dgm:spPr/>
    </dgm:pt>
    <dgm:pt modelId="{38D7D771-A8FF-4826-A817-8946D8281157}" type="pres">
      <dgm:prSet presAssocID="{7A3A0AD9-E565-4AC4-BD3A-225D30244E6D}" presName="Name50" presStyleLbl="parChTrans1D3" presStyleIdx="1" presStyleCnt="10"/>
      <dgm:spPr/>
      <dgm:t>
        <a:bodyPr/>
        <a:lstStyle/>
        <a:p>
          <a:endParaRPr lang="de-DE"/>
        </a:p>
      </dgm:t>
    </dgm:pt>
    <dgm:pt modelId="{ED5984E7-27B1-4CF9-9F0F-C54F04233913}" type="pres">
      <dgm:prSet presAssocID="{1C735930-2080-48C8-9D1F-3C702F5C91C3}" presName="hierRoot2" presStyleCnt="0">
        <dgm:presLayoutVars>
          <dgm:hierBranch val="init"/>
        </dgm:presLayoutVars>
      </dgm:prSet>
      <dgm:spPr/>
    </dgm:pt>
    <dgm:pt modelId="{A5DF68FF-C5AB-4343-AF4C-B6D008ECBC2E}" type="pres">
      <dgm:prSet presAssocID="{1C735930-2080-48C8-9D1F-3C702F5C91C3}" presName="rootComposite" presStyleCnt="0"/>
      <dgm:spPr/>
    </dgm:pt>
    <dgm:pt modelId="{7A2255D8-49AE-476E-940C-A7A831992114}" type="pres">
      <dgm:prSet presAssocID="{1C735930-2080-48C8-9D1F-3C702F5C91C3}" presName="rootText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8788C3A-9ECA-45F4-8E48-5A264F15BADE}" type="pres">
      <dgm:prSet presAssocID="{1C735930-2080-48C8-9D1F-3C702F5C91C3}" presName="rootConnector" presStyleLbl="node3" presStyleIdx="1" presStyleCnt="10"/>
      <dgm:spPr/>
      <dgm:t>
        <a:bodyPr/>
        <a:lstStyle/>
        <a:p>
          <a:endParaRPr lang="de-DE"/>
        </a:p>
      </dgm:t>
    </dgm:pt>
    <dgm:pt modelId="{467C1A59-3A4A-4032-BBD0-A964375F4FD9}" type="pres">
      <dgm:prSet presAssocID="{1C735930-2080-48C8-9D1F-3C702F5C91C3}" presName="hierChild4" presStyleCnt="0"/>
      <dgm:spPr/>
    </dgm:pt>
    <dgm:pt modelId="{09B5C672-364D-4BA6-AFE7-A8F0F5DC0C4A}" type="pres">
      <dgm:prSet presAssocID="{1C735930-2080-48C8-9D1F-3C702F5C91C3}" presName="hierChild5" presStyleCnt="0"/>
      <dgm:spPr/>
    </dgm:pt>
    <dgm:pt modelId="{CCC0118B-4C50-483A-A3C0-0BF4E76C17C0}" type="pres">
      <dgm:prSet presAssocID="{3202BF1A-A0B6-4608-A8E0-1FD49C1BF87D}" presName="Name50" presStyleLbl="parChTrans1D3" presStyleIdx="2" presStyleCnt="10"/>
      <dgm:spPr/>
      <dgm:t>
        <a:bodyPr/>
        <a:lstStyle/>
        <a:p>
          <a:endParaRPr lang="de-DE"/>
        </a:p>
      </dgm:t>
    </dgm:pt>
    <dgm:pt modelId="{6AA11B74-5455-474B-996E-7CE58DE03182}" type="pres">
      <dgm:prSet presAssocID="{AC58B582-611C-4391-B8A2-74BBAE74C327}" presName="hierRoot2" presStyleCnt="0">
        <dgm:presLayoutVars>
          <dgm:hierBranch val="init"/>
        </dgm:presLayoutVars>
      </dgm:prSet>
      <dgm:spPr/>
    </dgm:pt>
    <dgm:pt modelId="{A52F8A77-36F1-4604-839D-D29FAEC7B7BC}" type="pres">
      <dgm:prSet presAssocID="{AC58B582-611C-4391-B8A2-74BBAE74C327}" presName="rootComposite" presStyleCnt="0"/>
      <dgm:spPr/>
    </dgm:pt>
    <dgm:pt modelId="{8874FB66-56DE-4C43-AA9B-AAA8DF59F18A}" type="pres">
      <dgm:prSet presAssocID="{AC58B582-611C-4391-B8A2-74BBAE74C327}" presName="rootText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73CD1B6-EA23-422C-BD20-85EC0D79F199}" type="pres">
      <dgm:prSet presAssocID="{AC58B582-611C-4391-B8A2-74BBAE74C327}" presName="rootConnector" presStyleLbl="node3" presStyleIdx="2" presStyleCnt="10"/>
      <dgm:spPr/>
      <dgm:t>
        <a:bodyPr/>
        <a:lstStyle/>
        <a:p>
          <a:endParaRPr lang="de-DE"/>
        </a:p>
      </dgm:t>
    </dgm:pt>
    <dgm:pt modelId="{C3EF5196-3395-45FE-B2AB-F1034A7AC3EB}" type="pres">
      <dgm:prSet presAssocID="{AC58B582-611C-4391-B8A2-74BBAE74C327}" presName="hierChild4" presStyleCnt="0"/>
      <dgm:spPr/>
    </dgm:pt>
    <dgm:pt modelId="{582C8994-B424-4C5A-99F7-A27FADF0B386}" type="pres">
      <dgm:prSet presAssocID="{AC58B582-611C-4391-B8A2-74BBAE74C327}" presName="hierChild5" presStyleCnt="0"/>
      <dgm:spPr/>
    </dgm:pt>
    <dgm:pt modelId="{737DCEA3-777E-48CF-8AFC-96FD1D18178C}" type="pres">
      <dgm:prSet presAssocID="{3CF32630-B8C2-46CE-AC42-E151AB3A0DB9}" presName="Name50" presStyleLbl="parChTrans1D3" presStyleIdx="3" presStyleCnt="10"/>
      <dgm:spPr/>
      <dgm:t>
        <a:bodyPr/>
        <a:lstStyle/>
        <a:p>
          <a:endParaRPr lang="de-DE"/>
        </a:p>
      </dgm:t>
    </dgm:pt>
    <dgm:pt modelId="{99DA87D6-5BAC-4D9D-A606-DA9F9747D590}" type="pres">
      <dgm:prSet presAssocID="{55524666-8360-4977-BCCB-8D2D9F2515CF}" presName="hierRoot2" presStyleCnt="0">
        <dgm:presLayoutVars>
          <dgm:hierBranch val="init"/>
        </dgm:presLayoutVars>
      </dgm:prSet>
      <dgm:spPr/>
    </dgm:pt>
    <dgm:pt modelId="{94FABD87-200D-4F26-9BC0-2E02BAF3ACB3}" type="pres">
      <dgm:prSet presAssocID="{55524666-8360-4977-BCCB-8D2D9F2515CF}" presName="rootComposite" presStyleCnt="0"/>
      <dgm:spPr/>
    </dgm:pt>
    <dgm:pt modelId="{F934EA68-F57D-4FCB-9940-D743E398357D}" type="pres">
      <dgm:prSet presAssocID="{55524666-8360-4977-BCCB-8D2D9F2515CF}" presName="rootText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13473E3-F4EE-4111-BF41-C018F4CE9B5D}" type="pres">
      <dgm:prSet presAssocID="{55524666-8360-4977-BCCB-8D2D9F2515CF}" presName="rootConnector" presStyleLbl="node3" presStyleIdx="3" presStyleCnt="10"/>
      <dgm:spPr/>
      <dgm:t>
        <a:bodyPr/>
        <a:lstStyle/>
        <a:p>
          <a:endParaRPr lang="de-DE"/>
        </a:p>
      </dgm:t>
    </dgm:pt>
    <dgm:pt modelId="{693EA873-A585-44E2-8099-EF3191B9AB67}" type="pres">
      <dgm:prSet presAssocID="{55524666-8360-4977-BCCB-8D2D9F2515CF}" presName="hierChild4" presStyleCnt="0"/>
      <dgm:spPr/>
    </dgm:pt>
    <dgm:pt modelId="{D0DCB69A-2CED-4CE3-BD49-C77097CE8CAB}" type="pres">
      <dgm:prSet presAssocID="{55524666-8360-4977-BCCB-8D2D9F2515CF}" presName="hierChild5" presStyleCnt="0"/>
      <dgm:spPr/>
    </dgm:pt>
    <dgm:pt modelId="{D4786C56-B16D-486A-B479-2EBFA6F1C152}" type="pres">
      <dgm:prSet presAssocID="{E477D35B-3332-4C0E-A05D-CA9F280E02C9}" presName="Name50" presStyleLbl="parChTrans1D3" presStyleIdx="4" presStyleCnt="10"/>
      <dgm:spPr/>
      <dgm:t>
        <a:bodyPr/>
        <a:lstStyle/>
        <a:p>
          <a:endParaRPr lang="de-DE"/>
        </a:p>
      </dgm:t>
    </dgm:pt>
    <dgm:pt modelId="{D7CA2134-5091-4E6F-AC73-32C95FF44BBF}" type="pres">
      <dgm:prSet presAssocID="{D706E38E-EC68-4BD7-ADDC-CD59E544C93A}" presName="hierRoot2" presStyleCnt="0">
        <dgm:presLayoutVars>
          <dgm:hierBranch val="init"/>
        </dgm:presLayoutVars>
      </dgm:prSet>
      <dgm:spPr/>
    </dgm:pt>
    <dgm:pt modelId="{1B584CE0-5E50-4870-AC26-A426095885D6}" type="pres">
      <dgm:prSet presAssocID="{D706E38E-EC68-4BD7-ADDC-CD59E544C93A}" presName="rootComposite" presStyleCnt="0"/>
      <dgm:spPr/>
    </dgm:pt>
    <dgm:pt modelId="{2ECF3021-6F6A-4559-9180-F1E87ED85C57}" type="pres">
      <dgm:prSet presAssocID="{D706E38E-EC68-4BD7-ADDC-CD59E544C93A}" presName="rootText" presStyleLbl="node3" presStyleIdx="4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2CA552C-DADD-4CF4-B10E-47F3E96F929D}" type="pres">
      <dgm:prSet presAssocID="{D706E38E-EC68-4BD7-ADDC-CD59E544C93A}" presName="rootConnector" presStyleLbl="node3" presStyleIdx="4" presStyleCnt="10"/>
      <dgm:spPr/>
      <dgm:t>
        <a:bodyPr/>
        <a:lstStyle/>
        <a:p>
          <a:endParaRPr lang="de-DE"/>
        </a:p>
      </dgm:t>
    </dgm:pt>
    <dgm:pt modelId="{B6FAAD2F-0533-4650-B0A8-EB34844E0B32}" type="pres">
      <dgm:prSet presAssocID="{D706E38E-EC68-4BD7-ADDC-CD59E544C93A}" presName="hierChild4" presStyleCnt="0"/>
      <dgm:spPr/>
    </dgm:pt>
    <dgm:pt modelId="{5A55DB4D-EA2D-4D4B-A03E-B5D2332D30F2}" type="pres">
      <dgm:prSet presAssocID="{D706E38E-EC68-4BD7-ADDC-CD59E544C93A}" presName="hierChild5" presStyleCnt="0"/>
      <dgm:spPr/>
    </dgm:pt>
    <dgm:pt modelId="{DC6E6F44-60B0-473A-A99B-8F850AC12469}" type="pres">
      <dgm:prSet presAssocID="{84A65147-31EF-411E-84E1-B8F25DB3C811}" presName="hierChild5" presStyleCnt="0"/>
      <dgm:spPr/>
    </dgm:pt>
    <dgm:pt modelId="{8B15B2CA-800D-40E9-BBFF-0C0870535B9C}" type="pres">
      <dgm:prSet presAssocID="{B8EFC095-A82E-4E3E-9D2E-93580FF48C07}" presName="Name37" presStyleLbl="parChTrans1D2" presStyleIdx="1" presStyleCnt="6"/>
      <dgm:spPr/>
      <dgm:t>
        <a:bodyPr/>
        <a:lstStyle/>
        <a:p>
          <a:endParaRPr lang="de-DE"/>
        </a:p>
      </dgm:t>
    </dgm:pt>
    <dgm:pt modelId="{2DAB7909-545A-48F5-B100-C41E0662E93C}" type="pres">
      <dgm:prSet presAssocID="{F838DA33-9533-4C93-A045-CF821C3D98D4}" presName="hierRoot2" presStyleCnt="0">
        <dgm:presLayoutVars>
          <dgm:hierBranch val="init"/>
        </dgm:presLayoutVars>
      </dgm:prSet>
      <dgm:spPr/>
    </dgm:pt>
    <dgm:pt modelId="{888C77FB-8D10-4AE1-96D5-8FD5230BCE3F}" type="pres">
      <dgm:prSet presAssocID="{F838DA33-9533-4C93-A045-CF821C3D98D4}" presName="rootComposite" presStyleCnt="0"/>
      <dgm:spPr/>
    </dgm:pt>
    <dgm:pt modelId="{742EA841-8AD5-47E4-8092-FEFCD00F1876}" type="pres">
      <dgm:prSet presAssocID="{F838DA33-9533-4C93-A045-CF821C3D98D4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58EEE7E-B7A0-4DF2-8B97-5D6E3FB934A2}" type="pres">
      <dgm:prSet presAssocID="{F838DA33-9533-4C93-A045-CF821C3D98D4}" presName="rootConnector" presStyleLbl="node2" presStyleIdx="1" presStyleCnt="5"/>
      <dgm:spPr/>
      <dgm:t>
        <a:bodyPr/>
        <a:lstStyle/>
        <a:p>
          <a:endParaRPr lang="de-DE"/>
        </a:p>
      </dgm:t>
    </dgm:pt>
    <dgm:pt modelId="{8DF07FBF-312C-4D95-B473-D86934015E8E}" type="pres">
      <dgm:prSet presAssocID="{F838DA33-9533-4C93-A045-CF821C3D98D4}" presName="hierChild4" presStyleCnt="0"/>
      <dgm:spPr/>
    </dgm:pt>
    <dgm:pt modelId="{E6B44648-D37C-4A0D-8A7D-6DCCBA5E1252}" type="pres">
      <dgm:prSet presAssocID="{F838DA33-9533-4C93-A045-CF821C3D98D4}" presName="hierChild5" presStyleCnt="0"/>
      <dgm:spPr/>
    </dgm:pt>
    <dgm:pt modelId="{7F4F29E7-EE65-4C78-92F8-E903D465E2C3}" type="pres">
      <dgm:prSet presAssocID="{6A3899B0-F949-4DCC-9E77-4153DC90198B}" presName="Name37" presStyleLbl="parChTrans1D2" presStyleIdx="2" presStyleCnt="6"/>
      <dgm:spPr/>
      <dgm:t>
        <a:bodyPr/>
        <a:lstStyle/>
        <a:p>
          <a:endParaRPr lang="de-DE"/>
        </a:p>
      </dgm:t>
    </dgm:pt>
    <dgm:pt modelId="{269ED4AB-6A24-4C19-8560-68B078E39BF1}" type="pres">
      <dgm:prSet presAssocID="{79C0E118-1032-464D-B5BB-C89A3F76BF3B}" presName="hierRoot2" presStyleCnt="0">
        <dgm:presLayoutVars>
          <dgm:hierBranch val="hang"/>
        </dgm:presLayoutVars>
      </dgm:prSet>
      <dgm:spPr/>
    </dgm:pt>
    <dgm:pt modelId="{EFD7B598-1151-4545-B60B-4C2EAE99DF7A}" type="pres">
      <dgm:prSet presAssocID="{79C0E118-1032-464D-B5BB-C89A3F76BF3B}" presName="rootComposite" presStyleCnt="0"/>
      <dgm:spPr/>
    </dgm:pt>
    <dgm:pt modelId="{81620FA5-5A15-4076-A36F-041BFEBC3635}" type="pres">
      <dgm:prSet presAssocID="{79C0E118-1032-464D-B5BB-C89A3F76BF3B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1A30640-F6F3-4849-B406-010FA82F0150}" type="pres">
      <dgm:prSet presAssocID="{79C0E118-1032-464D-B5BB-C89A3F76BF3B}" presName="rootConnector" presStyleLbl="node2" presStyleIdx="2" presStyleCnt="5"/>
      <dgm:spPr/>
      <dgm:t>
        <a:bodyPr/>
        <a:lstStyle/>
        <a:p>
          <a:endParaRPr lang="de-DE"/>
        </a:p>
      </dgm:t>
    </dgm:pt>
    <dgm:pt modelId="{F35CBAD8-32D0-48C6-A65F-7715AC258E82}" type="pres">
      <dgm:prSet presAssocID="{79C0E118-1032-464D-B5BB-C89A3F76BF3B}" presName="hierChild4" presStyleCnt="0"/>
      <dgm:spPr/>
    </dgm:pt>
    <dgm:pt modelId="{934ADEA5-57B6-4B24-905E-EFD0B3F1E0C9}" type="pres">
      <dgm:prSet presAssocID="{2E4EF3BA-E237-4CC2-8871-80A7617C039F}" presName="Name48" presStyleLbl="parChTrans1D3" presStyleIdx="5" presStyleCnt="10"/>
      <dgm:spPr/>
      <dgm:t>
        <a:bodyPr/>
        <a:lstStyle/>
        <a:p>
          <a:endParaRPr lang="de-DE"/>
        </a:p>
      </dgm:t>
    </dgm:pt>
    <dgm:pt modelId="{30B9A0E7-E93F-4577-BE62-9C8D36731F11}" type="pres">
      <dgm:prSet presAssocID="{71E608E0-56AB-4327-8869-1B90AFC81E08}" presName="hierRoot2" presStyleCnt="0">
        <dgm:presLayoutVars>
          <dgm:hierBranch val="init"/>
        </dgm:presLayoutVars>
      </dgm:prSet>
      <dgm:spPr/>
    </dgm:pt>
    <dgm:pt modelId="{731050DA-32F5-4598-8935-177088888281}" type="pres">
      <dgm:prSet presAssocID="{71E608E0-56AB-4327-8869-1B90AFC81E08}" presName="rootComposite" presStyleCnt="0"/>
      <dgm:spPr/>
    </dgm:pt>
    <dgm:pt modelId="{D9520338-A980-433D-B0FD-947064D9469B}" type="pres">
      <dgm:prSet presAssocID="{71E608E0-56AB-4327-8869-1B90AFC81E08}" presName="rootText" presStyleLbl="node3" presStyleIdx="5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FA8F06-F462-4B67-96ED-EA26EC33AF0D}" type="pres">
      <dgm:prSet presAssocID="{71E608E0-56AB-4327-8869-1B90AFC81E08}" presName="rootConnector" presStyleLbl="node3" presStyleIdx="5" presStyleCnt="10"/>
      <dgm:spPr/>
      <dgm:t>
        <a:bodyPr/>
        <a:lstStyle/>
        <a:p>
          <a:endParaRPr lang="de-DE"/>
        </a:p>
      </dgm:t>
    </dgm:pt>
    <dgm:pt modelId="{C92A78F0-4794-4924-99E8-C40B1F7DB1F5}" type="pres">
      <dgm:prSet presAssocID="{71E608E0-56AB-4327-8869-1B90AFC81E08}" presName="hierChild4" presStyleCnt="0"/>
      <dgm:spPr/>
    </dgm:pt>
    <dgm:pt modelId="{3CC2F221-06E7-429B-8F7F-1A82174EBEC0}" type="pres">
      <dgm:prSet presAssocID="{71E608E0-56AB-4327-8869-1B90AFC81E08}" presName="hierChild5" presStyleCnt="0"/>
      <dgm:spPr/>
    </dgm:pt>
    <dgm:pt modelId="{5E691F8B-CD63-4E37-99A8-425025145C65}" type="pres">
      <dgm:prSet presAssocID="{A99EC543-2B4A-42F1-B63E-8DD603C3F977}" presName="Name48" presStyleLbl="parChTrans1D3" presStyleIdx="6" presStyleCnt="10"/>
      <dgm:spPr/>
      <dgm:t>
        <a:bodyPr/>
        <a:lstStyle/>
        <a:p>
          <a:endParaRPr lang="de-DE"/>
        </a:p>
      </dgm:t>
    </dgm:pt>
    <dgm:pt modelId="{1EEED6B8-7762-4DC8-AE64-B7DE0D25E5B9}" type="pres">
      <dgm:prSet presAssocID="{9CA7C843-7732-4955-B6E0-6A7E2FB15BF8}" presName="hierRoot2" presStyleCnt="0">
        <dgm:presLayoutVars>
          <dgm:hierBranch val="init"/>
        </dgm:presLayoutVars>
      </dgm:prSet>
      <dgm:spPr/>
    </dgm:pt>
    <dgm:pt modelId="{17348024-7266-422F-81D4-56A0AE309A85}" type="pres">
      <dgm:prSet presAssocID="{9CA7C843-7732-4955-B6E0-6A7E2FB15BF8}" presName="rootComposite" presStyleCnt="0"/>
      <dgm:spPr/>
    </dgm:pt>
    <dgm:pt modelId="{77804DE8-50B8-46A3-BD5E-6F52E66CF742}" type="pres">
      <dgm:prSet presAssocID="{9CA7C843-7732-4955-B6E0-6A7E2FB15BF8}" presName="rootText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8C6D552-0A15-4754-BC66-BAE48524C740}" type="pres">
      <dgm:prSet presAssocID="{9CA7C843-7732-4955-B6E0-6A7E2FB15BF8}" presName="rootConnector" presStyleLbl="node3" presStyleIdx="6" presStyleCnt="10"/>
      <dgm:spPr/>
      <dgm:t>
        <a:bodyPr/>
        <a:lstStyle/>
        <a:p>
          <a:endParaRPr lang="de-DE"/>
        </a:p>
      </dgm:t>
    </dgm:pt>
    <dgm:pt modelId="{CA0623A1-F13E-421B-84AE-3E6105323D2F}" type="pres">
      <dgm:prSet presAssocID="{9CA7C843-7732-4955-B6E0-6A7E2FB15BF8}" presName="hierChild4" presStyleCnt="0"/>
      <dgm:spPr/>
    </dgm:pt>
    <dgm:pt modelId="{8C5F10C1-6F6C-4DB0-8C1F-181A34264610}" type="pres">
      <dgm:prSet presAssocID="{9CA7C843-7732-4955-B6E0-6A7E2FB15BF8}" presName="hierChild5" presStyleCnt="0"/>
      <dgm:spPr/>
    </dgm:pt>
    <dgm:pt modelId="{56491EC1-ABE3-495D-9AF7-9C0ACE8CD28A}" type="pres">
      <dgm:prSet presAssocID="{2A0CDC95-FF16-4E88-B2AE-BBE158F4DA24}" presName="Name48" presStyleLbl="parChTrans1D3" presStyleIdx="7" presStyleCnt="10"/>
      <dgm:spPr/>
      <dgm:t>
        <a:bodyPr/>
        <a:lstStyle/>
        <a:p>
          <a:endParaRPr lang="de-DE"/>
        </a:p>
      </dgm:t>
    </dgm:pt>
    <dgm:pt modelId="{5868BAFE-D466-4675-A8E9-F1C5597A6CB4}" type="pres">
      <dgm:prSet presAssocID="{40DC8596-205B-4879-A93F-9CB70695A9DC}" presName="hierRoot2" presStyleCnt="0">
        <dgm:presLayoutVars>
          <dgm:hierBranch val="init"/>
        </dgm:presLayoutVars>
      </dgm:prSet>
      <dgm:spPr/>
    </dgm:pt>
    <dgm:pt modelId="{3CE3A867-3A3C-4181-A5B4-389BB6994DE4}" type="pres">
      <dgm:prSet presAssocID="{40DC8596-205B-4879-A93F-9CB70695A9DC}" presName="rootComposite" presStyleCnt="0"/>
      <dgm:spPr/>
    </dgm:pt>
    <dgm:pt modelId="{9C0EC37C-6E70-4D60-8AC3-6DD29FD18465}" type="pres">
      <dgm:prSet presAssocID="{40DC8596-205B-4879-A93F-9CB70695A9DC}" presName="rootText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1CDBB54-5F9A-4C3D-BE17-C35A696DD33C}" type="pres">
      <dgm:prSet presAssocID="{40DC8596-205B-4879-A93F-9CB70695A9DC}" presName="rootConnector" presStyleLbl="node3" presStyleIdx="7" presStyleCnt="10"/>
      <dgm:spPr/>
      <dgm:t>
        <a:bodyPr/>
        <a:lstStyle/>
        <a:p>
          <a:endParaRPr lang="de-DE"/>
        </a:p>
      </dgm:t>
    </dgm:pt>
    <dgm:pt modelId="{5E6AFE91-6F7F-4ABD-87AC-ACF0E7012359}" type="pres">
      <dgm:prSet presAssocID="{40DC8596-205B-4879-A93F-9CB70695A9DC}" presName="hierChild4" presStyleCnt="0"/>
      <dgm:spPr/>
    </dgm:pt>
    <dgm:pt modelId="{DFB4AED7-5C4C-43DB-8F8A-E48E08F85653}" type="pres">
      <dgm:prSet presAssocID="{40DC8596-205B-4879-A93F-9CB70695A9DC}" presName="hierChild5" presStyleCnt="0"/>
      <dgm:spPr/>
    </dgm:pt>
    <dgm:pt modelId="{6F267706-D4B4-41E6-B8DF-B3A7F6E86C07}" type="pres">
      <dgm:prSet presAssocID="{ADA55C51-C3AD-4720-B5D8-4C7749B2B018}" presName="Name48" presStyleLbl="parChTrans1D3" presStyleIdx="8" presStyleCnt="10"/>
      <dgm:spPr/>
      <dgm:t>
        <a:bodyPr/>
        <a:lstStyle/>
        <a:p>
          <a:endParaRPr lang="de-DE"/>
        </a:p>
      </dgm:t>
    </dgm:pt>
    <dgm:pt modelId="{4E9B2E33-3424-47E2-B528-B0431F278AF2}" type="pres">
      <dgm:prSet presAssocID="{9077E3E0-E00E-4CA4-B522-A2A6D0179F6F}" presName="hierRoot2" presStyleCnt="0">
        <dgm:presLayoutVars>
          <dgm:hierBranch val="init"/>
        </dgm:presLayoutVars>
      </dgm:prSet>
      <dgm:spPr/>
    </dgm:pt>
    <dgm:pt modelId="{EE938DFD-BFFA-4BB9-881C-6DCC17CE2C34}" type="pres">
      <dgm:prSet presAssocID="{9077E3E0-E00E-4CA4-B522-A2A6D0179F6F}" presName="rootComposite" presStyleCnt="0"/>
      <dgm:spPr/>
    </dgm:pt>
    <dgm:pt modelId="{2B55AC1B-69F7-4501-94A7-34BC0EBE46F8}" type="pres">
      <dgm:prSet presAssocID="{9077E3E0-E00E-4CA4-B522-A2A6D0179F6F}" presName="rootText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3E14994-4905-4C2B-98F5-D07D526755F0}" type="pres">
      <dgm:prSet presAssocID="{9077E3E0-E00E-4CA4-B522-A2A6D0179F6F}" presName="rootConnector" presStyleLbl="node3" presStyleIdx="8" presStyleCnt="10"/>
      <dgm:spPr/>
      <dgm:t>
        <a:bodyPr/>
        <a:lstStyle/>
        <a:p>
          <a:endParaRPr lang="de-DE"/>
        </a:p>
      </dgm:t>
    </dgm:pt>
    <dgm:pt modelId="{AD828335-FDC7-4147-8FE0-321751A2F718}" type="pres">
      <dgm:prSet presAssocID="{9077E3E0-E00E-4CA4-B522-A2A6D0179F6F}" presName="hierChild4" presStyleCnt="0"/>
      <dgm:spPr/>
    </dgm:pt>
    <dgm:pt modelId="{D41CF71C-31BB-4AD3-8F87-B453038820EF}" type="pres">
      <dgm:prSet presAssocID="{9077E3E0-E00E-4CA4-B522-A2A6D0179F6F}" presName="hierChild5" presStyleCnt="0"/>
      <dgm:spPr/>
    </dgm:pt>
    <dgm:pt modelId="{36B47E57-FFC5-460F-A442-26FDD93832F9}" type="pres">
      <dgm:prSet presAssocID="{B0FDD066-B568-419C-9C48-18C786FD609E}" presName="Name48" presStyleLbl="parChTrans1D3" presStyleIdx="9" presStyleCnt="10"/>
      <dgm:spPr/>
      <dgm:t>
        <a:bodyPr/>
        <a:lstStyle/>
        <a:p>
          <a:endParaRPr lang="de-DE"/>
        </a:p>
      </dgm:t>
    </dgm:pt>
    <dgm:pt modelId="{E20ABDF9-7FC2-4DFC-B7C4-09E0A6C8C35B}" type="pres">
      <dgm:prSet presAssocID="{005C8BE4-0351-49EF-B991-3E5DDC1B6124}" presName="hierRoot2" presStyleCnt="0">
        <dgm:presLayoutVars>
          <dgm:hierBranch val="init"/>
        </dgm:presLayoutVars>
      </dgm:prSet>
      <dgm:spPr/>
    </dgm:pt>
    <dgm:pt modelId="{3451F707-2F83-4997-BF84-C0C6BC88BE0D}" type="pres">
      <dgm:prSet presAssocID="{005C8BE4-0351-49EF-B991-3E5DDC1B6124}" presName="rootComposite" presStyleCnt="0"/>
      <dgm:spPr/>
    </dgm:pt>
    <dgm:pt modelId="{5D50CB8E-C38F-4E1B-BD6D-607C45932209}" type="pres">
      <dgm:prSet presAssocID="{005C8BE4-0351-49EF-B991-3E5DDC1B6124}" presName="rootText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896C06F-6E13-43A5-98E4-34ECF84FD4F0}" type="pres">
      <dgm:prSet presAssocID="{005C8BE4-0351-49EF-B991-3E5DDC1B6124}" presName="rootConnector" presStyleLbl="node3" presStyleIdx="9" presStyleCnt="10"/>
      <dgm:spPr/>
      <dgm:t>
        <a:bodyPr/>
        <a:lstStyle/>
        <a:p>
          <a:endParaRPr lang="de-DE"/>
        </a:p>
      </dgm:t>
    </dgm:pt>
    <dgm:pt modelId="{A7214E2F-2C40-44E1-B02A-5F7CFA71A03C}" type="pres">
      <dgm:prSet presAssocID="{005C8BE4-0351-49EF-B991-3E5DDC1B6124}" presName="hierChild4" presStyleCnt="0"/>
      <dgm:spPr/>
    </dgm:pt>
    <dgm:pt modelId="{E8431408-7EC7-4A52-A96D-B9C1A053096A}" type="pres">
      <dgm:prSet presAssocID="{005C8BE4-0351-49EF-B991-3E5DDC1B6124}" presName="hierChild5" presStyleCnt="0"/>
      <dgm:spPr/>
    </dgm:pt>
    <dgm:pt modelId="{3968ED25-12B2-4322-A931-6BB2D352D7B3}" type="pres">
      <dgm:prSet presAssocID="{79C0E118-1032-464D-B5BB-C89A3F76BF3B}" presName="hierChild5" presStyleCnt="0"/>
      <dgm:spPr/>
    </dgm:pt>
    <dgm:pt modelId="{86CB90B7-2273-4226-A6A9-2B8A2A41D43F}" type="pres">
      <dgm:prSet presAssocID="{6119A2A6-BEEE-47BF-9830-A4E360B026B5}" presName="Name37" presStyleLbl="parChTrans1D2" presStyleIdx="3" presStyleCnt="6"/>
      <dgm:spPr/>
      <dgm:t>
        <a:bodyPr/>
        <a:lstStyle/>
        <a:p>
          <a:endParaRPr lang="de-DE"/>
        </a:p>
      </dgm:t>
    </dgm:pt>
    <dgm:pt modelId="{861A530E-B736-4153-A296-B655D8AB805B}" type="pres">
      <dgm:prSet presAssocID="{B7BF51E5-14EF-43E4-BCAF-EAC0C4192C74}" presName="hierRoot2" presStyleCnt="0">
        <dgm:presLayoutVars>
          <dgm:hierBranch val="init"/>
        </dgm:presLayoutVars>
      </dgm:prSet>
      <dgm:spPr/>
    </dgm:pt>
    <dgm:pt modelId="{4E7A1520-2C57-4F8D-AF00-8E204184F21E}" type="pres">
      <dgm:prSet presAssocID="{B7BF51E5-14EF-43E4-BCAF-EAC0C4192C74}" presName="rootComposite" presStyleCnt="0"/>
      <dgm:spPr/>
    </dgm:pt>
    <dgm:pt modelId="{817A6434-8EE5-4F41-9219-326AC5DEAEFF}" type="pres">
      <dgm:prSet presAssocID="{B7BF51E5-14EF-43E4-BCAF-EAC0C4192C74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3692A360-69A2-4BC8-A61A-18F0098073EE}" type="pres">
      <dgm:prSet presAssocID="{B7BF51E5-14EF-43E4-BCAF-EAC0C4192C74}" presName="rootConnector" presStyleLbl="node2" presStyleIdx="3" presStyleCnt="5"/>
      <dgm:spPr/>
      <dgm:t>
        <a:bodyPr/>
        <a:lstStyle/>
        <a:p>
          <a:endParaRPr lang="de-DE"/>
        </a:p>
      </dgm:t>
    </dgm:pt>
    <dgm:pt modelId="{2A91D53A-BEDC-47AA-889E-1533BE294129}" type="pres">
      <dgm:prSet presAssocID="{B7BF51E5-14EF-43E4-BCAF-EAC0C4192C74}" presName="hierChild4" presStyleCnt="0"/>
      <dgm:spPr/>
    </dgm:pt>
    <dgm:pt modelId="{F7C69992-4839-4159-AEFC-7E57F85158C0}" type="pres">
      <dgm:prSet presAssocID="{B7BF51E5-14EF-43E4-BCAF-EAC0C4192C74}" presName="hierChild5" presStyleCnt="0"/>
      <dgm:spPr/>
    </dgm:pt>
    <dgm:pt modelId="{76A1D24A-CF71-42BA-B593-144D639029AE}" type="pres">
      <dgm:prSet presAssocID="{F88B32A7-51E8-4085-B35A-9B7963F543E7}" presName="Name37" presStyleLbl="parChTrans1D2" presStyleIdx="4" presStyleCnt="6"/>
      <dgm:spPr/>
      <dgm:t>
        <a:bodyPr/>
        <a:lstStyle/>
        <a:p>
          <a:endParaRPr lang="de-DE"/>
        </a:p>
      </dgm:t>
    </dgm:pt>
    <dgm:pt modelId="{500C004E-D86A-4BFB-923B-72A10F6D9E1D}" type="pres">
      <dgm:prSet presAssocID="{0E96ED35-A68B-4385-A04F-7790C195765F}" presName="hierRoot2" presStyleCnt="0">
        <dgm:presLayoutVars>
          <dgm:hierBranch val="init"/>
        </dgm:presLayoutVars>
      </dgm:prSet>
      <dgm:spPr/>
    </dgm:pt>
    <dgm:pt modelId="{80B06CA6-4A48-4D98-A22F-B4A018422100}" type="pres">
      <dgm:prSet presAssocID="{0E96ED35-A68B-4385-A04F-7790C195765F}" presName="rootComposite" presStyleCnt="0"/>
      <dgm:spPr/>
    </dgm:pt>
    <dgm:pt modelId="{2ED912AA-3848-425B-BF5C-6FC2B172382B}" type="pres">
      <dgm:prSet presAssocID="{0E96ED35-A68B-4385-A04F-7790C195765F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464423D-59F1-479D-9937-5B503BB196BF}" type="pres">
      <dgm:prSet presAssocID="{0E96ED35-A68B-4385-A04F-7790C195765F}" presName="rootConnector" presStyleLbl="node2" presStyleIdx="4" presStyleCnt="5"/>
      <dgm:spPr/>
      <dgm:t>
        <a:bodyPr/>
        <a:lstStyle/>
        <a:p>
          <a:endParaRPr lang="de-DE"/>
        </a:p>
      </dgm:t>
    </dgm:pt>
    <dgm:pt modelId="{25702752-BD64-4181-A353-5DFF93AD7BC4}" type="pres">
      <dgm:prSet presAssocID="{0E96ED35-A68B-4385-A04F-7790C195765F}" presName="hierChild4" presStyleCnt="0"/>
      <dgm:spPr/>
    </dgm:pt>
    <dgm:pt modelId="{B5BF4378-3DDB-4CBF-84F0-756A61A233DA}" type="pres">
      <dgm:prSet presAssocID="{0E96ED35-A68B-4385-A04F-7790C195765F}" presName="hierChild5" presStyleCnt="0"/>
      <dgm:spPr/>
    </dgm:pt>
    <dgm:pt modelId="{B6092A9C-D533-411C-8CAE-2A45A36FAE40}" type="pres">
      <dgm:prSet presAssocID="{A4F33893-05F2-4894-8DB4-4AB0BDDF0DD3}" presName="hierChild3" presStyleCnt="0"/>
      <dgm:spPr/>
    </dgm:pt>
    <dgm:pt modelId="{68AC72BC-1ECF-454A-BB48-09DB4EF2450D}" type="pres">
      <dgm:prSet presAssocID="{4B5341E7-6531-49E7-B4EA-1098B77FD15C}" presName="Name111" presStyleLbl="parChTrans1D2" presStyleIdx="5" presStyleCnt="6"/>
      <dgm:spPr/>
      <dgm:t>
        <a:bodyPr/>
        <a:lstStyle/>
        <a:p>
          <a:endParaRPr lang="de-DE"/>
        </a:p>
      </dgm:t>
    </dgm:pt>
    <dgm:pt modelId="{F92C19F1-0E02-4763-85EE-D1776A128F0A}" type="pres">
      <dgm:prSet presAssocID="{B333D05D-C5AF-482B-855D-10B5726ED2CF}" presName="hierRoot3" presStyleCnt="0">
        <dgm:presLayoutVars>
          <dgm:hierBranch val="init"/>
        </dgm:presLayoutVars>
      </dgm:prSet>
      <dgm:spPr/>
    </dgm:pt>
    <dgm:pt modelId="{2A02F483-C247-40CA-A3F7-C3DE1F34CC53}" type="pres">
      <dgm:prSet presAssocID="{B333D05D-C5AF-482B-855D-10B5726ED2CF}" presName="rootComposite3" presStyleCnt="0"/>
      <dgm:spPr/>
    </dgm:pt>
    <dgm:pt modelId="{235D97B2-E989-4858-8F7C-C9BF6466A9C3}" type="pres">
      <dgm:prSet presAssocID="{B333D05D-C5AF-482B-855D-10B5726ED2C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4683A9F2-8995-4F21-B758-8E307C028C4D}" type="pres">
      <dgm:prSet presAssocID="{B333D05D-C5AF-482B-855D-10B5726ED2CF}" presName="rootConnector3" presStyleLbl="asst1" presStyleIdx="0" presStyleCnt="1"/>
      <dgm:spPr/>
      <dgm:t>
        <a:bodyPr/>
        <a:lstStyle/>
        <a:p>
          <a:endParaRPr lang="de-DE"/>
        </a:p>
      </dgm:t>
    </dgm:pt>
    <dgm:pt modelId="{69E88046-F72E-48A3-8BB1-DF9DAD1F22B0}" type="pres">
      <dgm:prSet presAssocID="{B333D05D-C5AF-482B-855D-10B5726ED2CF}" presName="hierChild6" presStyleCnt="0"/>
      <dgm:spPr/>
    </dgm:pt>
    <dgm:pt modelId="{354445A9-4337-40DD-A501-ACF945773830}" type="pres">
      <dgm:prSet presAssocID="{B333D05D-C5AF-482B-855D-10B5726ED2CF}" presName="hierChild7" presStyleCnt="0"/>
      <dgm:spPr/>
    </dgm:pt>
  </dgm:ptLst>
  <dgm:cxnLst>
    <dgm:cxn modelId="{9BE87BE2-39CC-4611-8436-07E23BDAF30E}" type="presOf" srcId="{AC58B582-611C-4391-B8A2-74BBAE74C327}" destId="{8874FB66-56DE-4C43-AA9B-AAA8DF59F18A}" srcOrd="0" destOrd="0" presId="urn:microsoft.com/office/officeart/2005/8/layout/orgChart1"/>
    <dgm:cxn modelId="{92692ADF-F603-4A67-8089-5B1B482D6CB7}" type="presOf" srcId="{B7BF51E5-14EF-43E4-BCAF-EAC0C4192C74}" destId="{3692A360-69A2-4BC8-A61A-18F0098073EE}" srcOrd="1" destOrd="0" presId="urn:microsoft.com/office/officeart/2005/8/layout/orgChart1"/>
    <dgm:cxn modelId="{163BF89D-FA16-4E57-A368-1AB212D16E53}" type="presOf" srcId="{3CF32630-B8C2-46CE-AC42-E151AB3A0DB9}" destId="{737DCEA3-777E-48CF-8AFC-96FD1D18178C}" srcOrd="0" destOrd="0" presId="urn:microsoft.com/office/officeart/2005/8/layout/orgChart1"/>
    <dgm:cxn modelId="{494EB955-86CD-4DF0-8AA0-BB779F88571B}" type="presOf" srcId="{84A65147-31EF-411E-84E1-B8F25DB3C811}" destId="{975159E4-0E74-4C13-A619-BA426C770B1F}" srcOrd="1" destOrd="0" presId="urn:microsoft.com/office/officeart/2005/8/layout/orgChart1"/>
    <dgm:cxn modelId="{B8E8D80F-3F39-4236-B05D-06AA00AC39A2}" type="presOf" srcId="{ADA55C51-C3AD-4720-B5D8-4C7749B2B018}" destId="{6F267706-D4B4-41E6-B8DF-B3A7F6E86C07}" srcOrd="0" destOrd="0" presId="urn:microsoft.com/office/officeart/2005/8/layout/orgChart1"/>
    <dgm:cxn modelId="{6CBC3132-B003-40E8-AF55-E10009274AC5}" type="presOf" srcId="{49C9F55D-FB83-4D3A-B48B-E204305FE290}" destId="{9D2EC4E9-A3CA-4ED7-B97F-B972132EACE6}" srcOrd="1" destOrd="0" presId="urn:microsoft.com/office/officeart/2005/8/layout/orgChart1"/>
    <dgm:cxn modelId="{ADBD27E8-F289-496A-8A70-A488440F2E38}" type="presOf" srcId="{40DC8596-205B-4879-A93F-9CB70695A9DC}" destId="{9C0EC37C-6E70-4D60-8AC3-6DD29FD18465}" srcOrd="0" destOrd="0" presId="urn:microsoft.com/office/officeart/2005/8/layout/orgChart1"/>
    <dgm:cxn modelId="{DB848C68-E6CE-4C54-BA9D-186591531763}" type="presOf" srcId="{AC58B582-611C-4391-B8A2-74BBAE74C327}" destId="{E73CD1B6-EA23-422C-BD20-85EC0D79F199}" srcOrd="1" destOrd="0" presId="urn:microsoft.com/office/officeart/2005/8/layout/orgChart1"/>
    <dgm:cxn modelId="{B5617D9A-36AA-45D5-9867-15EEF5400705}" type="presOf" srcId="{9CA7C843-7732-4955-B6E0-6A7E2FB15BF8}" destId="{77804DE8-50B8-46A3-BD5E-6F52E66CF742}" srcOrd="0" destOrd="0" presId="urn:microsoft.com/office/officeart/2005/8/layout/orgChart1"/>
    <dgm:cxn modelId="{77A4459A-6B20-433B-9910-60205E9BF910}" srcId="{A4F33893-05F2-4894-8DB4-4AB0BDDF0DD3}" destId="{79C0E118-1032-464D-B5BB-C89A3F76BF3B}" srcOrd="3" destOrd="0" parTransId="{6A3899B0-F949-4DCC-9E77-4153DC90198B}" sibTransId="{66E97749-37C1-4BF8-9774-A6796AFE5F26}"/>
    <dgm:cxn modelId="{FBAEA036-8CAC-4FCF-9615-9A6EA7F8E85A}" type="presOf" srcId="{9077E3E0-E00E-4CA4-B522-A2A6D0179F6F}" destId="{E3E14994-4905-4C2B-98F5-D07D526755F0}" srcOrd="1" destOrd="0" presId="urn:microsoft.com/office/officeart/2005/8/layout/orgChart1"/>
    <dgm:cxn modelId="{E80C2405-510E-440B-A5F4-F02839EF52A6}" srcId="{E2A5BA46-18BB-4330-8532-533CB5C030D5}" destId="{A4F33893-05F2-4894-8DB4-4AB0BDDF0DD3}" srcOrd="0" destOrd="0" parTransId="{38A6B7A4-A216-4B2B-87B0-0EC3FC69DB97}" sibTransId="{064BE686-BA73-4DF5-B67A-BCEAA3BD747D}"/>
    <dgm:cxn modelId="{54A9E452-9D22-46EA-B383-DD632E87B680}" type="presOf" srcId="{F838DA33-9533-4C93-A045-CF821C3D98D4}" destId="{758EEE7E-B7A0-4DF2-8B97-5D6E3FB934A2}" srcOrd="1" destOrd="0" presId="urn:microsoft.com/office/officeart/2005/8/layout/orgChart1"/>
    <dgm:cxn modelId="{A973FDFA-046B-48DF-B2A0-2D1FC32260CC}" srcId="{84A65147-31EF-411E-84E1-B8F25DB3C811}" destId="{1C735930-2080-48C8-9D1F-3C702F5C91C3}" srcOrd="1" destOrd="0" parTransId="{7A3A0AD9-E565-4AC4-BD3A-225D30244E6D}" sibTransId="{1FC3D3A5-FE86-4EC2-8BB9-FCA058FEA66D}"/>
    <dgm:cxn modelId="{5296B56C-6620-49F1-A0E1-F015777AAF30}" type="presOf" srcId="{9CA7C843-7732-4955-B6E0-6A7E2FB15BF8}" destId="{78C6D552-0A15-4754-BC66-BAE48524C740}" srcOrd="1" destOrd="0" presId="urn:microsoft.com/office/officeart/2005/8/layout/orgChart1"/>
    <dgm:cxn modelId="{CB478F3D-549D-4F60-8779-CE814A3B4993}" srcId="{79C0E118-1032-464D-B5BB-C89A3F76BF3B}" destId="{9CA7C843-7732-4955-B6E0-6A7E2FB15BF8}" srcOrd="1" destOrd="0" parTransId="{A99EC543-2B4A-42F1-B63E-8DD603C3F977}" sibTransId="{18B16B69-3807-4E19-A9C4-284D56315890}"/>
    <dgm:cxn modelId="{18DA55D1-E40F-42EA-9F78-112E4373E338}" srcId="{A4F33893-05F2-4894-8DB4-4AB0BDDF0DD3}" destId="{B333D05D-C5AF-482B-855D-10B5726ED2CF}" srcOrd="0" destOrd="0" parTransId="{4B5341E7-6531-49E7-B4EA-1098B77FD15C}" sibTransId="{261101BA-FBA8-4DBB-AB7B-073A6689366A}"/>
    <dgm:cxn modelId="{01BE3723-69F5-4C6F-8121-A1EEEA938CC4}" type="presOf" srcId="{005C8BE4-0351-49EF-B991-3E5DDC1B6124}" destId="{F896C06F-6E13-43A5-98E4-34ECF84FD4F0}" srcOrd="1" destOrd="0" presId="urn:microsoft.com/office/officeart/2005/8/layout/orgChart1"/>
    <dgm:cxn modelId="{0268EA67-BC49-4B5A-92C6-3DD7746E03A0}" type="presOf" srcId="{55524666-8360-4977-BCCB-8D2D9F2515CF}" destId="{313473E3-F4EE-4111-BF41-C018F4CE9B5D}" srcOrd="1" destOrd="0" presId="urn:microsoft.com/office/officeart/2005/8/layout/orgChart1"/>
    <dgm:cxn modelId="{575BE10B-37CC-4FD6-97E2-53E01BA90891}" type="presOf" srcId="{DA511907-C123-4E20-BD92-99F1B6520570}" destId="{5F09FBFF-B979-4D6F-9890-9884181107CC}" srcOrd="0" destOrd="0" presId="urn:microsoft.com/office/officeart/2005/8/layout/orgChart1"/>
    <dgm:cxn modelId="{57B653D3-E1B0-467D-84B4-C70EC426F712}" type="presOf" srcId="{9077E3E0-E00E-4CA4-B522-A2A6D0179F6F}" destId="{2B55AC1B-69F7-4501-94A7-34BC0EBE46F8}" srcOrd="0" destOrd="0" presId="urn:microsoft.com/office/officeart/2005/8/layout/orgChart1"/>
    <dgm:cxn modelId="{3E03595E-A06F-4D8A-911A-422A05C2E10D}" type="presOf" srcId="{84A65147-31EF-411E-84E1-B8F25DB3C811}" destId="{B6679874-3CC0-48DA-920C-6EC0D0F3D843}" srcOrd="0" destOrd="0" presId="urn:microsoft.com/office/officeart/2005/8/layout/orgChart1"/>
    <dgm:cxn modelId="{B3CE5444-5382-47D0-B249-3E02C401FA20}" srcId="{A4F33893-05F2-4894-8DB4-4AB0BDDF0DD3}" destId="{0E96ED35-A68B-4385-A04F-7790C195765F}" srcOrd="5" destOrd="0" parTransId="{F88B32A7-51E8-4085-B35A-9B7963F543E7}" sibTransId="{72F84C15-35A9-41D5-B83A-A09635A0A458}"/>
    <dgm:cxn modelId="{EE756D95-3F02-4152-8D46-C4F153BFA14B}" type="presOf" srcId="{D706E38E-EC68-4BD7-ADDC-CD59E544C93A}" destId="{2ECF3021-6F6A-4559-9180-F1E87ED85C57}" srcOrd="0" destOrd="0" presId="urn:microsoft.com/office/officeart/2005/8/layout/orgChart1"/>
    <dgm:cxn modelId="{7DE86E4C-282E-447F-A333-FD6525E65624}" srcId="{79C0E118-1032-464D-B5BB-C89A3F76BF3B}" destId="{71E608E0-56AB-4327-8869-1B90AFC81E08}" srcOrd="0" destOrd="0" parTransId="{2E4EF3BA-E237-4CC2-8871-80A7617C039F}" sibTransId="{7C96A4E7-98AC-4BA2-AE8E-A2C211A26B30}"/>
    <dgm:cxn modelId="{9696C281-0CF9-4FFD-9742-C954C87985B7}" type="presOf" srcId="{0E96ED35-A68B-4385-A04F-7790C195765F}" destId="{A464423D-59F1-479D-9937-5B503BB196BF}" srcOrd="1" destOrd="0" presId="urn:microsoft.com/office/officeart/2005/8/layout/orgChart1"/>
    <dgm:cxn modelId="{069CEC8A-1434-40CF-A34C-A64009E4140A}" type="presOf" srcId="{1C735930-2080-48C8-9D1F-3C702F5C91C3}" destId="{7A2255D8-49AE-476E-940C-A7A831992114}" srcOrd="0" destOrd="0" presId="urn:microsoft.com/office/officeart/2005/8/layout/orgChart1"/>
    <dgm:cxn modelId="{FC49663B-F66E-4F15-8A6F-E3B32F3A6D35}" type="presOf" srcId="{55524666-8360-4977-BCCB-8D2D9F2515CF}" destId="{F934EA68-F57D-4FCB-9940-D743E398357D}" srcOrd="0" destOrd="0" presId="urn:microsoft.com/office/officeart/2005/8/layout/orgChart1"/>
    <dgm:cxn modelId="{7BAD6AFF-67F4-4B58-85B5-8C402D67A89F}" type="presOf" srcId="{E2E09CE4-05AD-4457-B52D-1053561033E9}" destId="{4CFA5295-CE0C-4A5C-977B-04824B9527F7}" srcOrd="0" destOrd="0" presId="urn:microsoft.com/office/officeart/2005/8/layout/orgChart1"/>
    <dgm:cxn modelId="{D9FCA3CB-E2EC-4F0A-A0C8-53B0425C413F}" type="presOf" srcId="{79C0E118-1032-464D-B5BB-C89A3F76BF3B}" destId="{F1A30640-F6F3-4849-B406-010FA82F0150}" srcOrd="1" destOrd="0" presId="urn:microsoft.com/office/officeart/2005/8/layout/orgChart1"/>
    <dgm:cxn modelId="{B4907C09-6EB2-43AE-8798-591047FE373E}" type="presOf" srcId="{A4F33893-05F2-4894-8DB4-4AB0BDDF0DD3}" destId="{C9D35307-DF95-49DD-997A-0BD420B26A52}" srcOrd="1" destOrd="0" presId="urn:microsoft.com/office/officeart/2005/8/layout/orgChart1"/>
    <dgm:cxn modelId="{361932A4-D731-46CB-B450-A1453D635907}" type="presOf" srcId="{E477D35B-3332-4C0E-A05D-CA9F280E02C9}" destId="{D4786C56-B16D-486A-B479-2EBFA6F1C152}" srcOrd="0" destOrd="0" presId="urn:microsoft.com/office/officeart/2005/8/layout/orgChart1"/>
    <dgm:cxn modelId="{EE0E6506-3A62-4279-B114-0990BAAA85B4}" type="presOf" srcId="{E2A5BA46-18BB-4330-8532-533CB5C030D5}" destId="{A8B7AA3B-4274-4789-934A-DEF15AE632A6}" srcOrd="0" destOrd="0" presId="urn:microsoft.com/office/officeart/2005/8/layout/orgChart1"/>
    <dgm:cxn modelId="{B824B0D5-958C-4188-BE18-40C4F891DEBF}" type="presOf" srcId="{79C0E118-1032-464D-B5BB-C89A3F76BF3B}" destId="{81620FA5-5A15-4076-A36F-041BFEBC3635}" srcOrd="0" destOrd="0" presId="urn:microsoft.com/office/officeart/2005/8/layout/orgChart1"/>
    <dgm:cxn modelId="{78362B5D-51A6-42D7-960C-A4BB29774A24}" type="presOf" srcId="{2A0CDC95-FF16-4E88-B2AE-BBE158F4DA24}" destId="{56491EC1-ABE3-495D-9AF7-9C0ACE8CD28A}" srcOrd="0" destOrd="0" presId="urn:microsoft.com/office/officeart/2005/8/layout/orgChart1"/>
    <dgm:cxn modelId="{278C4AEF-DE56-4C1A-93A7-18807AD60169}" srcId="{79C0E118-1032-464D-B5BB-C89A3F76BF3B}" destId="{9077E3E0-E00E-4CA4-B522-A2A6D0179F6F}" srcOrd="3" destOrd="0" parTransId="{ADA55C51-C3AD-4720-B5D8-4C7749B2B018}" sibTransId="{E1537B4D-0CAB-496C-9101-9B4D82A6813E}"/>
    <dgm:cxn modelId="{3F897682-CEE0-4208-B8A3-D7D145F99744}" type="presOf" srcId="{B7BF51E5-14EF-43E4-BCAF-EAC0C4192C74}" destId="{817A6434-8EE5-4F41-9219-326AC5DEAEFF}" srcOrd="0" destOrd="0" presId="urn:microsoft.com/office/officeart/2005/8/layout/orgChart1"/>
    <dgm:cxn modelId="{B6F5C570-923B-456A-8026-8DB01330353D}" type="presOf" srcId="{40DC8596-205B-4879-A93F-9CB70695A9DC}" destId="{D1CDBB54-5F9A-4C3D-BE17-C35A696DD33C}" srcOrd="1" destOrd="0" presId="urn:microsoft.com/office/officeart/2005/8/layout/orgChart1"/>
    <dgm:cxn modelId="{85838C6E-8AF5-42A2-B0AD-AF8B82F9DAF6}" srcId="{A4F33893-05F2-4894-8DB4-4AB0BDDF0DD3}" destId="{84A65147-31EF-411E-84E1-B8F25DB3C811}" srcOrd="1" destOrd="0" parTransId="{DA511907-C123-4E20-BD92-99F1B6520570}" sibTransId="{15019F77-253B-4390-9CDD-57A46D02B3DF}"/>
    <dgm:cxn modelId="{8FB63769-785A-425E-96F6-449AAFEC63E7}" type="presOf" srcId="{0E96ED35-A68B-4385-A04F-7790C195765F}" destId="{2ED912AA-3848-425B-BF5C-6FC2B172382B}" srcOrd="0" destOrd="0" presId="urn:microsoft.com/office/officeart/2005/8/layout/orgChart1"/>
    <dgm:cxn modelId="{8D185388-0200-4B10-A683-AF648C7DC541}" type="presOf" srcId="{B8EFC095-A82E-4E3E-9D2E-93580FF48C07}" destId="{8B15B2CA-800D-40E9-BBFF-0C0870535B9C}" srcOrd="0" destOrd="0" presId="urn:microsoft.com/office/officeart/2005/8/layout/orgChart1"/>
    <dgm:cxn modelId="{60111398-9136-4B0C-AF54-C5C523CA2E70}" type="presOf" srcId="{6119A2A6-BEEE-47BF-9830-A4E360B026B5}" destId="{86CB90B7-2273-4226-A6A9-2B8A2A41D43F}" srcOrd="0" destOrd="0" presId="urn:microsoft.com/office/officeart/2005/8/layout/orgChart1"/>
    <dgm:cxn modelId="{1FFA8919-3CB2-4762-B2DA-00E26FFF16AC}" type="presOf" srcId="{B333D05D-C5AF-482B-855D-10B5726ED2CF}" destId="{4683A9F2-8995-4F21-B758-8E307C028C4D}" srcOrd="1" destOrd="0" presId="urn:microsoft.com/office/officeart/2005/8/layout/orgChart1"/>
    <dgm:cxn modelId="{68EA3FA8-5BEA-4C56-BE31-BC85905F416C}" srcId="{79C0E118-1032-464D-B5BB-C89A3F76BF3B}" destId="{005C8BE4-0351-49EF-B991-3E5DDC1B6124}" srcOrd="4" destOrd="0" parTransId="{B0FDD066-B568-419C-9C48-18C786FD609E}" sibTransId="{95AF6B43-8D76-45C1-9B23-4DA5BD70E1F5}"/>
    <dgm:cxn modelId="{5F842D54-1570-42F6-AAB4-17E45C6C0306}" srcId="{84A65147-31EF-411E-84E1-B8F25DB3C811}" destId="{D706E38E-EC68-4BD7-ADDC-CD59E544C93A}" srcOrd="4" destOrd="0" parTransId="{E477D35B-3332-4C0E-A05D-CA9F280E02C9}" sibTransId="{F645EB99-0783-4D4D-8FF7-49E0B64C1408}"/>
    <dgm:cxn modelId="{35FB2A7F-45A8-49AE-ADFD-03DC46531EF7}" srcId="{A4F33893-05F2-4894-8DB4-4AB0BDDF0DD3}" destId="{B7BF51E5-14EF-43E4-BCAF-EAC0C4192C74}" srcOrd="4" destOrd="0" parTransId="{6119A2A6-BEEE-47BF-9830-A4E360B026B5}" sibTransId="{3EF5B1A7-7A8A-4B16-9C08-6876DE0EC772}"/>
    <dgm:cxn modelId="{A975127B-2171-4D83-ACDD-0E872DD5F1A9}" srcId="{84A65147-31EF-411E-84E1-B8F25DB3C811}" destId="{AC58B582-611C-4391-B8A2-74BBAE74C327}" srcOrd="2" destOrd="0" parTransId="{3202BF1A-A0B6-4608-A8E0-1FD49C1BF87D}" sibTransId="{A2F38EA6-0E37-4873-8CFB-B3695E363304}"/>
    <dgm:cxn modelId="{98BDB803-49F2-44FB-9100-8D9628BB7326}" type="presOf" srcId="{F88B32A7-51E8-4085-B35A-9B7963F543E7}" destId="{76A1D24A-CF71-42BA-B593-144D639029AE}" srcOrd="0" destOrd="0" presId="urn:microsoft.com/office/officeart/2005/8/layout/orgChart1"/>
    <dgm:cxn modelId="{9C513773-6469-459A-B963-DC02D8B8D04A}" type="presOf" srcId="{49C9F55D-FB83-4D3A-B48B-E204305FE290}" destId="{3176575C-C508-4696-AEC0-6377AF3328AE}" srcOrd="0" destOrd="0" presId="urn:microsoft.com/office/officeart/2005/8/layout/orgChart1"/>
    <dgm:cxn modelId="{D4A2FEC5-6207-4C35-B770-A5DBE365839C}" type="presOf" srcId="{71E608E0-56AB-4327-8869-1B90AFC81E08}" destId="{C9FA8F06-F462-4B67-96ED-EA26EC33AF0D}" srcOrd="1" destOrd="0" presId="urn:microsoft.com/office/officeart/2005/8/layout/orgChart1"/>
    <dgm:cxn modelId="{13E0553E-89A2-41A1-87FF-2470EE8E0917}" type="presOf" srcId="{1C735930-2080-48C8-9D1F-3C702F5C91C3}" destId="{08788C3A-9ECA-45F4-8E48-5A264F15BADE}" srcOrd="1" destOrd="0" presId="urn:microsoft.com/office/officeart/2005/8/layout/orgChart1"/>
    <dgm:cxn modelId="{A966A60E-CB3C-4BF1-9D83-99936C5C3ADC}" type="presOf" srcId="{7A3A0AD9-E565-4AC4-BD3A-225D30244E6D}" destId="{38D7D771-A8FF-4826-A817-8946D8281157}" srcOrd="0" destOrd="0" presId="urn:microsoft.com/office/officeart/2005/8/layout/orgChart1"/>
    <dgm:cxn modelId="{FEA77DBA-E6E8-4BFF-B3ED-74A630FB5FFE}" type="presOf" srcId="{B0FDD066-B568-419C-9C48-18C786FD609E}" destId="{36B47E57-FFC5-460F-A442-26FDD93832F9}" srcOrd="0" destOrd="0" presId="urn:microsoft.com/office/officeart/2005/8/layout/orgChart1"/>
    <dgm:cxn modelId="{0AA15185-4622-48DF-A348-171BE209839E}" type="presOf" srcId="{A99EC543-2B4A-42F1-B63E-8DD603C3F977}" destId="{5E691F8B-CD63-4E37-99A8-425025145C65}" srcOrd="0" destOrd="0" presId="urn:microsoft.com/office/officeart/2005/8/layout/orgChart1"/>
    <dgm:cxn modelId="{06FD3AED-F9F0-459E-8AB5-55ACA4BB7BBB}" type="presOf" srcId="{4B5341E7-6531-49E7-B4EA-1098B77FD15C}" destId="{68AC72BC-1ECF-454A-BB48-09DB4EF2450D}" srcOrd="0" destOrd="0" presId="urn:microsoft.com/office/officeart/2005/8/layout/orgChart1"/>
    <dgm:cxn modelId="{A8EBF24C-2126-47AB-B9FF-A897B16D47DA}" type="presOf" srcId="{A4F33893-05F2-4894-8DB4-4AB0BDDF0DD3}" destId="{29E5D457-9EF4-49F8-B817-0E8E0F92C2CE}" srcOrd="0" destOrd="0" presId="urn:microsoft.com/office/officeart/2005/8/layout/orgChart1"/>
    <dgm:cxn modelId="{CF5C9089-6067-4A0F-BBB6-D820273A2031}" srcId="{79C0E118-1032-464D-B5BB-C89A3F76BF3B}" destId="{40DC8596-205B-4879-A93F-9CB70695A9DC}" srcOrd="2" destOrd="0" parTransId="{2A0CDC95-FF16-4E88-B2AE-BBE158F4DA24}" sibTransId="{6D1FE9D0-EC17-45F5-AB42-9F37B80F26F5}"/>
    <dgm:cxn modelId="{C6E3601A-1690-409C-B3B4-23C63980A48C}" type="presOf" srcId="{71E608E0-56AB-4327-8869-1B90AFC81E08}" destId="{D9520338-A980-433D-B0FD-947064D9469B}" srcOrd="0" destOrd="0" presId="urn:microsoft.com/office/officeart/2005/8/layout/orgChart1"/>
    <dgm:cxn modelId="{D1306D8B-9ADF-45A1-89C1-3AA468E6AC1D}" type="presOf" srcId="{005C8BE4-0351-49EF-B991-3E5DDC1B6124}" destId="{5D50CB8E-C38F-4E1B-BD6D-607C45932209}" srcOrd="0" destOrd="0" presId="urn:microsoft.com/office/officeart/2005/8/layout/orgChart1"/>
    <dgm:cxn modelId="{8F9123E5-9F77-4123-90BA-B3BFAB18E43C}" type="presOf" srcId="{B333D05D-C5AF-482B-855D-10B5726ED2CF}" destId="{235D97B2-E989-4858-8F7C-C9BF6466A9C3}" srcOrd="0" destOrd="0" presId="urn:microsoft.com/office/officeart/2005/8/layout/orgChart1"/>
    <dgm:cxn modelId="{D154669E-2528-4279-BB1B-98563A8E3D54}" srcId="{84A65147-31EF-411E-84E1-B8F25DB3C811}" destId="{49C9F55D-FB83-4D3A-B48B-E204305FE290}" srcOrd="0" destOrd="0" parTransId="{E2E09CE4-05AD-4457-B52D-1053561033E9}" sibTransId="{3958A26D-4EB7-4F24-82B5-F50FFAB18DED}"/>
    <dgm:cxn modelId="{65F2C7BC-CAA3-4023-8A3E-5AB1B942920C}" srcId="{A4F33893-05F2-4894-8DB4-4AB0BDDF0DD3}" destId="{F838DA33-9533-4C93-A045-CF821C3D98D4}" srcOrd="2" destOrd="0" parTransId="{B8EFC095-A82E-4E3E-9D2E-93580FF48C07}" sibTransId="{39482B20-4A7C-4DD1-81F5-C0CC2E7AF263}"/>
    <dgm:cxn modelId="{284AD55B-78F4-42AC-AF8B-7224995FF053}" type="presOf" srcId="{2E4EF3BA-E237-4CC2-8871-80A7617C039F}" destId="{934ADEA5-57B6-4B24-905E-EFD0B3F1E0C9}" srcOrd="0" destOrd="0" presId="urn:microsoft.com/office/officeart/2005/8/layout/orgChart1"/>
    <dgm:cxn modelId="{4003ECD5-76D2-412E-8D32-EBD0A69B9A7D}" type="presOf" srcId="{3202BF1A-A0B6-4608-A8E0-1FD49C1BF87D}" destId="{CCC0118B-4C50-483A-A3C0-0BF4E76C17C0}" srcOrd="0" destOrd="0" presId="urn:microsoft.com/office/officeart/2005/8/layout/orgChart1"/>
    <dgm:cxn modelId="{4F36C9C6-7E6F-4AFF-92EB-0F34E8F7D360}" type="presOf" srcId="{F838DA33-9533-4C93-A045-CF821C3D98D4}" destId="{742EA841-8AD5-47E4-8092-FEFCD00F1876}" srcOrd="0" destOrd="0" presId="urn:microsoft.com/office/officeart/2005/8/layout/orgChart1"/>
    <dgm:cxn modelId="{5CFD58B9-1AC3-4A20-8F2F-A6A347BE9918}" type="presOf" srcId="{6A3899B0-F949-4DCC-9E77-4153DC90198B}" destId="{7F4F29E7-EE65-4C78-92F8-E903D465E2C3}" srcOrd="0" destOrd="0" presId="urn:microsoft.com/office/officeart/2005/8/layout/orgChart1"/>
    <dgm:cxn modelId="{19EDF555-C5D0-473F-9563-BE122FF2E493}" type="presOf" srcId="{D706E38E-EC68-4BD7-ADDC-CD59E544C93A}" destId="{02CA552C-DADD-4CF4-B10E-47F3E96F929D}" srcOrd="1" destOrd="0" presId="urn:microsoft.com/office/officeart/2005/8/layout/orgChart1"/>
    <dgm:cxn modelId="{05115476-D396-4CB5-A405-64C15A1F9C0D}" srcId="{84A65147-31EF-411E-84E1-B8F25DB3C811}" destId="{55524666-8360-4977-BCCB-8D2D9F2515CF}" srcOrd="3" destOrd="0" parTransId="{3CF32630-B8C2-46CE-AC42-E151AB3A0DB9}" sibTransId="{7B092138-FA7E-425B-B1FE-A1635F8E14E5}"/>
    <dgm:cxn modelId="{93484945-68B2-4FAA-A211-88EDD8068B56}" type="presParOf" srcId="{A8B7AA3B-4274-4789-934A-DEF15AE632A6}" destId="{8E67D6C3-8E93-4F04-9270-0CF55DB9B119}" srcOrd="0" destOrd="0" presId="urn:microsoft.com/office/officeart/2005/8/layout/orgChart1"/>
    <dgm:cxn modelId="{F2F2502F-4BBC-4386-A98B-A062B3B6F995}" type="presParOf" srcId="{8E67D6C3-8E93-4F04-9270-0CF55DB9B119}" destId="{76510D83-2489-4840-BAA2-96F942AA4888}" srcOrd="0" destOrd="0" presId="urn:microsoft.com/office/officeart/2005/8/layout/orgChart1"/>
    <dgm:cxn modelId="{03FCD8F7-AB6A-4669-AEAE-16B2BD4D89B3}" type="presParOf" srcId="{76510D83-2489-4840-BAA2-96F942AA4888}" destId="{29E5D457-9EF4-49F8-B817-0E8E0F92C2CE}" srcOrd="0" destOrd="0" presId="urn:microsoft.com/office/officeart/2005/8/layout/orgChart1"/>
    <dgm:cxn modelId="{D5A6D0CC-8D3C-439C-9322-C59E2E1005BE}" type="presParOf" srcId="{76510D83-2489-4840-BAA2-96F942AA4888}" destId="{C9D35307-DF95-49DD-997A-0BD420B26A52}" srcOrd="1" destOrd="0" presId="urn:microsoft.com/office/officeart/2005/8/layout/orgChart1"/>
    <dgm:cxn modelId="{F43EF8EB-464D-4F5E-9D75-796646BB9169}" type="presParOf" srcId="{8E67D6C3-8E93-4F04-9270-0CF55DB9B119}" destId="{72535001-AFBE-4FE2-99B3-564F8F9E831E}" srcOrd="1" destOrd="0" presId="urn:microsoft.com/office/officeart/2005/8/layout/orgChart1"/>
    <dgm:cxn modelId="{CA8992BE-3586-4325-BF3F-5021345A8E9E}" type="presParOf" srcId="{72535001-AFBE-4FE2-99B3-564F8F9E831E}" destId="{5F09FBFF-B979-4D6F-9890-9884181107CC}" srcOrd="0" destOrd="0" presId="urn:microsoft.com/office/officeart/2005/8/layout/orgChart1"/>
    <dgm:cxn modelId="{A0D9FCF5-8A51-44F9-B5E8-15074C4D9186}" type="presParOf" srcId="{72535001-AFBE-4FE2-99B3-564F8F9E831E}" destId="{5C5F871A-F8F3-4EA8-8FBC-CCF4563A2641}" srcOrd="1" destOrd="0" presId="urn:microsoft.com/office/officeart/2005/8/layout/orgChart1"/>
    <dgm:cxn modelId="{BD8AE9C8-6109-4876-A2C1-DA54C065E186}" type="presParOf" srcId="{5C5F871A-F8F3-4EA8-8FBC-CCF4563A2641}" destId="{6D213E39-5DD9-4573-9354-D9F658304642}" srcOrd="0" destOrd="0" presId="urn:microsoft.com/office/officeart/2005/8/layout/orgChart1"/>
    <dgm:cxn modelId="{E6792CAB-AC73-4483-B886-3945C28BC453}" type="presParOf" srcId="{6D213E39-5DD9-4573-9354-D9F658304642}" destId="{B6679874-3CC0-48DA-920C-6EC0D0F3D843}" srcOrd="0" destOrd="0" presId="urn:microsoft.com/office/officeart/2005/8/layout/orgChart1"/>
    <dgm:cxn modelId="{CBC4434F-522C-4F11-8753-2B75D9376595}" type="presParOf" srcId="{6D213E39-5DD9-4573-9354-D9F658304642}" destId="{975159E4-0E74-4C13-A619-BA426C770B1F}" srcOrd="1" destOrd="0" presId="urn:microsoft.com/office/officeart/2005/8/layout/orgChart1"/>
    <dgm:cxn modelId="{AF403F88-95F2-4E31-A30D-AA16D89D0732}" type="presParOf" srcId="{5C5F871A-F8F3-4EA8-8FBC-CCF4563A2641}" destId="{E895BA34-CB42-4317-8752-A0132AAD4D36}" srcOrd="1" destOrd="0" presId="urn:microsoft.com/office/officeart/2005/8/layout/orgChart1"/>
    <dgm:cxn modelId="{64BB2065-64D4-435D-992B-546C82ED86E6}" type="presParOf" srcId="{E895BA34-CB42-4317-8752-A0132AAD4D36}" destId="{4CFA5295-CE0C-4A5C-977B-04824B9527F7}" srcOrd="0" destOrd="0" presId="urn:microsoft.com/office/officeart/2005/8/layout/orgChart1"/>
    <dgm:cxn modelId="{DD43EE4C-4C33-450B-8BBA-1D9C0ABA3CFB}" type="presParOf" srcId="{E895BA34-CB42-4317-8752-A0132AAD4D36}" destId="{DE67821D-B9D3-46B7-AA4B-7D29DD600CAC}" srcOrd="1" destOrd="0" presId="urn:microsoft.com/office/officeart/2005/8/layout/orgChart1"/>
    <dgm:cxn modelId="{F03BECE8-F980-4A7B-8933-97428AE8BAED}" type="presParOf" srcId="{DE67821D-B9D3-46B7-AA4B-7D29DD600CAC}" destId="{0B8A1EA1-4CDF-461F-B851-83A5EE313B37}" srcOrd="0" destOrd="0" presId="urn:microsoft.com/office/officeart/2005/8/layout/orgChart1"/>
    <dgm:cxn modelId="{68B1ABA0-A24A-4653-9B6C-DDC08C139324}" type="presParOf" srcId="{0B8A1EA1-4CDF-461F-B851-83A5EE313B37}" destId="{3176575C-C508-4696-AEC0-6377AF3328AE}" srcOrd="0" destOrd="0" presId="urn:microsoft.com/office/officeart/2005/8/layout/orgChart1"/>
    <dgm:cxn modelId="{DF8A685B-D13F-4FE3-BD52-B08623A346C7}" type="presParOf" srcId="{0B8A1EA1-4CDF-461F-B851-83A5EE313B37}" destId="{9D2EC4E9-A3CA-4ED7-B97F-B972132EACE6}" srcOrd="1" destOrd="0" presId="urn:microsoft.com/office/officeart/2005/8/layout/orgChart1"/>
    <dgm:cxn modelId="{BC3EA4F0-7A1C-49B0-9FD0-B1B66A5A1DB8}" type="presParOf" srcId="{DE67821D-B9D3-46B7-AA4B-7D29DD600CAC}" destId="{B644B1D2-14DD-4A63-89F0-F17D731E859B}" srcOrd="1" destOrd="0" presId="urn:microsoft.com/office/officeart/2005/8/layout/orgChart1"/>
    <dgm:cxn modelId="{0EA2E6A8-7FE3-4B28-A4F0-1D5D5CBBFA2C}" type="presParOf" srcId="{DE67821D-B9D3-46B7-AA4B-7D29DD600CAC}" destId="{A8AA42F1-B731-497B-ADA0-B4C6B05D2D35}" srcOrd="2" destOrd="0" presId="urn:microsoft.com/office/officeart/2005/8/layout/orgChart1"/>
    <dgm:cxn modelId="{4BC4CA8A-28A8-4B1E-BD96-EB1D4E1B2904}" type="presParOf" srcId="{E895BA34-CB42-4317-8752-A0132AAD4D36}" destId="{38D7D771-A8FF-4826-A817-8946D8281157}" srcOrd="2" destOrd="0" presId="urn:microsoft.com/office/officeart/2005/8/layout/orgChart1"/>
    <dgm:cxn modelId="{A342EC26-6B72-498E-A08A-75AB9A74BC41}" type="presParOf" srcId="{E895BA34-CB42-4317-8752-A0132AAD4D36}" destId="{ED5984E7-27B1-4CF9-9F0F-C54F04233913}" srcOrd="3" destOrd="0" presId="urn:microsoft.com/office/officeart/2005/8/layout/orgChart1"/>
    <dgm:cxn modelId="{9F51E538-DBC2-43BA-AC4A-5427E745C5EF}" type="presParOf" srcId="{ED5984E7-27B1-4CF9-9F0F-C54F04233913}" destId="{A5DF68FF-C5AB-4343-AF4C-B6D008ECBC2E}" srcOrd="0" destOrd="0" presId="urn:microsoft.com/office/officeart/2005/8/layout/orgChart1"/>
    <dgm:cxn modelId="{B31B77C2-009F-48A0-914C-6FB70CD7F2FD}" type="presParOf" srcId="{A5DF68FF-C5AB-4343-AF4C-B6D008ECBC2E}" destId="{7A2255D8-49AE-476E-940C-A7A831992114}" srcOrd="0" destOrd="0" presId="urn:microsoft.com/office/officeart/2005/8/layout/orgChart1"/>
    <dgm:cxn modelId="{8B370382-428A-41FD-9E71-CED44338B394}" type="presParOf" srcId="{A5DF68FF-C5AB-4343-AF4C-B6D008ECBC2E}" destId="{08788C3A-9ECA-45F4-8E48-5A264F15BADE}" srcOrd="1" destOrd="0" presId="urn:microsoft.com/office/officeart/2005/8/layout/orgChart1"/>
    <dgm:cxn modelId="{87B03A78-B8FF-40D9-9A29-98B3891C0613}" type="presParOf" srcId="{ED5984E7-27B1-4CF9-9F0F-C54F04233913}" destId="{467C1A59-3A4A-4032-BBD0-A964375F4FD9}" srcOrd="1" destOrd="0" presId="urn:microsoft.com/office/officeart/2005/8/layout/orgChart1"/>
    <dgm:cxn modelId="{EDB66A03-0A07-461B-A94B-06126FE2F5D5}" type="presParOf" srcId="{ED5984E7-27B1-4CF9-9F0F-C54F04233913}" destId="{09B5C672-364D-4BA6-AFE7-A8F0F5DC0C4A}" srcOrd="2" destOrd="0" presId="urn:microsoft.com/office/officeart/2005/8/layout/orgChart1"/>
    <dgm:cxn modelId="{D7397D39-2673-4D42-A532-6F5C09EBA48B}" type="presParOf" srcId="{E895BA34-CB42-4317-8752-A0132AAD4D36}" destId="{CCC0118B-4C50-483A-A3C0-0BF4E76C17C0}" srcOrd="4" destOrd="0" presId="urn:microsoft.com/office/officeart/2005/8/layout/orgChart1"/>
    <dgm:cxn modelId="{A8637B99-06FE-4C2A-9789-1F11E3D5A3C9}" type="presParOf" srcId="{E895BA34-CB42-4317-8752-A0132AAD4D36}" destId="{6AA11B74-5455-474B-996E-7CE58DE03182}" srcOrd="5" destOrd="0" presId="urn:microsoft.com/office/officeart/2005/8/layout/orgChart1"/>
    <dgm:cxn modelId="{4AF1D619-BBD5-4C11-BE36-6ED6D63E7734}" type="presParOf" srcId="{6AA11B74-5455-474B-996E-7CE58DE03182}" destId="{A52F8A77-36F1-4604-839D-D29FAEC7B7BC}" srcOrd="0" destOrd="0" presId="urn:microsoft.com/office/officeart/2005/8/layout/orgChart1"/>
    <dgm:cxn modelId="{3A187F93-1F91-457B-8154-39CD38E0E779}" type="presParOf" srcId="{A52F8A77-36F1-4604-839D-D29FAEC7B7BC}" destId="{8874FB66-56DE-4C43-AA9B-AAA8DF59F18A}" srcOrd="0" destOrd="0" presId="urn:microsoft.com/office/officeart/2005/8/layout/orgChart1"/>
    <dgm:cxn modelId="{1107050C-95E8-41B6-B1D4-5C6204AC3F2C}" type="presParOf" srcId="{A52F8A77-36F1-4604-839D-D29FAEC7B7BC}" destId="{E73CD1B6-EA23-422C-BD20-85EC0D79F199}" srcOrd="1" destOrd="0" presId="urn:microsoft.com/office/officeart/2005/8/layout/orgChart1"/>
    <dgm:cxn modelId="{07866379-F710-48AB-8C9D-4F8D39CDDAAA}" type="presParOf" srcId="{6AA11B74-5455-474B-996E-7CE58DE03182}" destId="{C3EF5196-3395-45FE-B2AB-F1034A7AC3EB}" srcOrd="1" destOrd="0" presId="urn:microsoft.com/office/officeart/2005/8/layout/orgChart1"/>
    <dgm:cxn modelId="{39A54716-9C58-4103-B3DD-109D3EB0BF27}" type="presParOf" srcId="{6AA11B74-5455-474B-996E-7CE58DE03182}" destId="{582C8994-B424-4C5A-99F7-A27FADF0B386}" srcOrd="2" destOrd="0" presId="urn:microsoft.com/office/officeart/2005/8/layout/orgChart1"/>
    <dgm:cxn modelId="{308A1F96-6FE4-476A-A763-5FF20F5A0E07}" type="presParOf" srcId="{E895BA34-CB42-4317-8752-A0132AAD4D36}" destId="{737DCEA3-777E-48CF-8AFC-96FD1D18178C}" srcOrd="6" destOrd="0" presId="urn:microsoft.com/office/officeart/2005/8/layout/orgChart1"/>
    <dgm:cxn modelId="{79AB9E6C-E826-4726-887B-774ED671B145}" type="presParOf" srcId="{E895BA34-CB42-4317-8752-A0132AAD4D36}" destId="{99DA87D6-5BAC-4D9D-A606-DA9F9747D590}" srcOrd="7" destOrd="0" presId="urn:microsoft.com/office/officeart/2005/8/layout/orgChart1"/>
    <dgm:cxn modelId="{821BB805-AA9B-4DC2-A741-355EE7252352}" type="presParOf" srcId="{99DA87D6-5BAC-4D9D-A606-DA9F9747D590}" destId="{94FABD87-200D-4F26-9BC0-2E02BAF3ACB3}" srcOrd="0" destOrd="0" presId="urn:microsoft.com/office/officeart/2005/8/layout/orgChart1"/>
    <dgm:cxn modelId="{1979D8A1-BED7-451A-874F-61C497DCCD35}" type="presParOf" srcId="{94FABD87-200D-4F26-9BC0-2E02BAF3ACB3}" destId="{F934EA68-F57D-4FCB-9940-D743E398357D}" srcOrd="0" destOrd="0" presId="urn:microsoft.com/office/officeart/2005/8/layout/orgChart1"/>
    <dgm:cxn modelId="{1075A8C0-D18D-427B-8F6E-DADDB6E65730}" type="presParOf" srcId="{94FABD87-200D-4F26-9BC0-2E02BAF3ACB3}" destId="{313473E3-F4EE-4111-BF41-C018F4CE9B5D}" srcOrd="1" destOrd="0" presId="urn:microsoft.com/office/officeart/2005/8/layout/orgChart1"/>
    <dgm:cxn modelId="{5F39239F-AFF1-4FB4-81DA-C84332C3324B}" type="presParOf" srcId="{99DA87D6-5BAC-4D9D-A606-DA9F9747D590}" destId="{693EA873-A585-44E2-8099-EF3191B9AB67}" srcOrd="1" destOrd="0" presId="urn:microsoft.com/office/officeart/2005/8/layout/orgChart1"/>
    <dgm:cxn modelId="{2364A25A-AB3C-4A1F-A9AB-DA9135F7F329}" type="presParOf" srcId="{99DA87D6-5BAC-4D9D-A606-DA9F9747D590}" destId="{D0DCB69A-2CED-4CE3-BD49-C77097CE8CAB}" srcOrd="2" destOrd="0" presId="urn:microsoft.com/office/officeart/2005/8/layout/orgChart1"/>
    <dgm:cxn modelId="{082AA366-9410-4398-8666-22EC04D3945F}" type="presParOf" srcId="{E895BA34-CB42-4317-8752-A0132AAD4D36}" destId="{D4786C56-B16D-486A-B479-2EBFA6F1C152}" srcOrd="8" destOrd="0" presId="urn:microsoft.com/office/officeart/2005/8/layout/orgChart1"/>
    <dgm:cxn modelId="{1ACC761C-75B4-4764-A771-B04D064A3B23}" type="presParOf" srcId="{E895BA34-CB42-4317-8752-A0132AAD4D36}" destId="{D7CA2134-5091-4E6F-AC73-32C95FF44BBF}" srcOrd="9" destOrd="0" presId="urn:microsoft.com/office/officeart/2005/8/layout/orgChart1"/>
    <dgm:cxn modelId="{73933AA9-0E9B-40F7-9EEE-F23E85C8A935}" type="presParOf" srcId="{D7CA2134-5091-4E6F-AC73-32C95FF44BBF}" destId="{1B584CE0-5E50-4870-AC26-A426095885D6}" srcOrd="0" destOrd="0" presId="urn:microsoft.com/office/officeart/2005/8/layout/orgChart1"/>
    <dgm:cxn modelId="{23020AFF-8E3D-4EC8-B9C8-0BFB96FCF0BB}" type="presParOf" srcId="{1B584CE0-5E50-4870-AC26-A426095885D6}" destId="{2ECF3021-6F6A-4559-9180-F1E87ED85C57}" srcOrd="0" destOrd="0" presId="urn:microsoft.com/office/officeart/2005/8/layout/orgChart1"/>
    <dgm:cxn modelId="{E89A20A4-12A5-4E9B-ABCA-BDF6EF659090}" type="presParOf" srcId="{1B584CE0-5E50-4870-AC26-A426095885D6}" destId="{02CA552C-DADD-4CF4-B10E-47F3E96F929D}" srcOrd="1" destOrd="0" presId="urn:microsoft.com/office/officeart/2005/8/layout/orgChart1"/>
    <dgm:cxn modelId="{97F19A36-2D6A-4D19-A6EA-9189725ED94F}" type="presParOf" srcId="{D7CA2134-5091-4E6F-AC73-32C95FF44BBF}" destId="{B6FAAD2F-0533-4650-B0A8-EB34844E0B32}" srcOrd="1" destOrd="0" presId="urn:microsoft.com/office/officeart/2005/8/layout/orgChart1"/>
    <dgm:cxn modelId="{2381A43B-0420-44F0-AE58-2901DB334F23}" type="presParOf" srcId="{D7CA2134-5091-4E6F-AC73-32C95FF44BBF}" destId="{5A55DB4D-EA2D-4D4B-A03E-B5D2332D30F2}" srcOrd="2" destOrd="0" presId="urn:microsoft.com/office/officeart/2005/8/layout/orgChart1"/>
    <dgm:cxn modelId="{0263F79F-1DEF-4821-B657-F4B65F3EF6CE}" type="presParOf" srcId="{5C5F871A-F8F3-4EA8-8FBC-CCF4563A2641}" destId="{DC6E6F44-60B0-473A-A99B-8F850AC12469}" srcOrd="2" destOrd="0" presId="urn:microsoft.com/office/officeart/2005/8/layout/orgChart1"/>
    <dgm:cxn modelId="{B744E5D3-4B4A-48B6-8E78-58A37D6F073B}" type="presParOf" srcId="{72535001-AFBE-4FE2-99B3-564F8F9E831E}" destId="{8B15B2CA-800D-40E9-BBFF-0C0870535B9C}" srcOrd="2" destOrd="0" presId="urn:microsoft.com/office/officeart/2005/8/layout/orgChart1"/>
    <dgm:cxn modelId="{23DC6D5D-82A3-44D9-88FA-48A90C59E3D1}" type="presParOf" srcId="{72535001-AFBE-4FE2-99B3-564F8F9E831E}" destId="{2DAB7909-545A-48F5-B100-C41E0662E93C}" srcOrd="3" destOrd="0" presId="urn:microsoft.com/office/officeart/2005/8/layout/orgChart1"/>
    <dgm:cxn modelId="{43F6E025-43E6-45ED-8FD3-CB360D2C46C3}" type="presParOf" srcId="{2DAB7909-545A-48F5-B100-C41E0662E93C}" destId="{888C77FB-8D10-4AE1-96D5-8FD5230BCE3F}" srcOrd="0" destOrd="0" presId="urn:microsoft.com/office/officeart/2005/8/layout/orgChart1"/>
    <dgm:cxn modelId="{09F56287-BC28-4379-B192-D133DCBC53BF}" type="presParOf" srcId="{888C77FB-8D10-4AE1-96D5-8FD5230BCE3F}" destId="{742EA841-8AD5-47E4-8092-FEFCD00F1876}" srcOrd="0" destOrd="0" presId="urn:microsoft.com/office/officeart/2005/8/layout/orgChart1"/>
    <dgm:cxn modelId="{32E175F1-9BD3-4409-AF09-9B0E7B082F53}" type="presParOf" srcId="{888C77FB-8D10-4AE1-96D5-8FD5230BCE3F}" destId="{758EEE7E-B7A0-4DF2-8B97-5D6E3FB934A2}" srcOrd="1" destOrd="0" presId="urn:microsoft.com/office/officeart/2005/8/layout/orgChart1"/>
    <dgm:cxn modelId="{3C539EB3-84BB-4CE0-ADEE-77B445EE57B7}" type="presParOf" srcId="{2DAB7909-545A-48F5-B100-C41E0662E93C}" destId="{8DF07FBF-312C-4D95-B473-D86934015E8E}" srcOrd="1" destOrd="0" presId="urn:microsoft.com/office/officeart/2005/8/layout/orgChart1"/>
    <dgm:cxn modelId="{75CF7B6A-E761-424D-BCD8-545BAFCC5195}" type="presParOf" srcId="{2DAB7909-545A-48F5-B100-C41E0662E93C}" destId="{E6B44648-D37C-4A0D-8A7D-6DCCBA5E1252}" srcOrd="2" destOrd="0" presId="urn:microsoft.com/office/officeart/2005/8/layout/orgChart1"/>
    <dgm:cxn modelId="{52E5D683-ACC9-4092-AA00-692529102D61}" type="presParOf" srcId="{72535001-AFBE-4FE2-99B3-564F8F9E831E}" destId="{7F4F29E7-EE65-4C78-92F8-E903D465E2C3}" srcOrd="4" destOrd="0" presId="urn:microsoft.com/office/officeart/2005/8/layout/orgChart1"/>
    <dgm:cxn modelId="{71EA6835-E59D-4DAB-B714-C0BDD75F7F25}" type="presParOf" srcId="{72535001-AFBE-4FE2-99B3-564F8F9E831E}" destId="{269ED4AB-6A24-4C19-8560-68B078E39BF1}" srcOrd="5" destOrd="0" presId="urn:microsoft.com/office/officeart/2005/8/layout/orgChart1"/>
    <dgm:cxn modelId="{2CFF777C-CACA-4C10-884F-AA21EDEA075F}" type="presParOf" srcId="{269ED4AB-6A24-4C19-8560-68B078E39BF1}" destId="{EFD7B598-1151-4545-B60B-4C2EAE99DF7A}" srcOrd="0" destOrd="0" presId="urn:microsoft.com/office/officeart/2005/8/layout/orgChart1"/>
    <dgm:cxn modelId="{1F35F1AC-01C5-4EBA-B5DF-6F3D13F61304}" type="presParOf" srcId="{EFD7B598-1151-4545-B60B-4C2EAE99DF7A}" destId="{81620FA5-5A15-4076-A36F-041BFEBC3635}" srcOrd="0" destOrd="0" presId="urn:microsoft.com/office/officeart/2005/8/layout/orgChart1"/>
    <dgm:cxn modelId="{08DBFCE6-4C88-4E6B-A95F-A19F2CD5C73C}" type="presParOf" srcId="{EFD7B598-1151-4545-B60B-4C2EAE99DF7A}" destId="{F1A30640-F6F3-4849-B406-010FA82F0150}" srcOrd="1" destOrd="0" presId="urn:microsoft.com/office/officeart/2005/8/layout/orgChart1"/>
    <dgm:cxn modelId="{E8A5D356-EA80-4FC9-94EE-FB5763E60B51}" type="presParOf" srcId="{269ED4AB-6A24-4C19-8560-68B078E39BF1}" destId="{F35CBAD8-32D0-48C6-A65F-7715AC258E82}" srcOrd="1" destOrd="0" presId="urn:microsoft.com/office/officeart/2005/8/layout/orgChart1"/>
    <dgm:cxn modelId="{BBB9EB92-EBFF-40C3-88B0-8D9AF5B49C48}" type="presParOf" srcId="{F35CBAD8-32D0-48C6-A65F-7715AC258E82}" destId="{934ADEA5-57B6-4B24-905E-EFD0B3F1E0C9}" srcOrd="0" destOrd="0" presId="urn:microsoft.com/office/officeart/2005/8/layout/orgChart1"/>
    <dgm:cxn modelId="{EBA756F8-795B-47D1-B060-F0CAF26EB782}" type="presParOf" srcId="{F35CBAD8-32D0-48C6-A65F-7715AC258E82}" destId="{30B9A0E7-E93F-4577-BE62-9C8D36731F11}" srcOrd="1" destOrd="0" presId="urn:microsoft.com/office/officeart/2005/8/layout/orgChart1"/>
    <dgm:cxn modelId="{89F510D6-88C6-40B9-A36E-9533B90E5F6B}" type="presParOf" srcId="{30B9A0E7-E93F-4577-BE62-9C8D36731F11}" destId="{731050DA-32F5-4598-8935-177088888281}" srcOrd="0" destOrd="0" presId="urn:microsoft.com/office/officeart/2005/8/layout/orgChart1"/>
    <dgm:cxn modelId="{A67E5809-BBB4-4B53-8E89-8EB692B901A7}" type="presParOf" srcId="{731050DA-32F5-4598-8935-177088888281}" destId="{D9520338-A980-433D-B0FD-947064D9469B}" srcOrd="0" destOrd="0" presId="urn:microsoft.com/office/officeart/2005/8/layout/orgChart1"/>
    <dgm:cxn modelId="{BB4B80E1-DBAC-4083-AD37-75E218E63387}" type="presParOf" srcId="{731050DA-32F5-4598-8935-177088888281}" destId="{C9FA8F06-F462-4B67-96ED-EA26EC33AF0D}" srcOrd="1" destOrd="0" presId="urn:microsoft.com/office/officeart/2005/8/layout/orgChart1"/>
    <dgm:cxn modelId="{BCA5B0CF-3303-4511-8491-007E8EEB1127}" type="presParOf" srcId="{30B9A0E7-E93F-4577-BE62-9C8D36731F11}" destId="{C92A78F0-4794-4924-99E8-C40B1F7DB1F5}" srcOrd="1" destOrd="0" presId="urn:microsoft.com/office/officeart/2005/8/layout/orgChart1"/>
    <dgm:cxn modelId="{9CE66FD8-9C1F-419C-8745-1F500A2C12E8}" type="presParOf" srcId="{30B9A0E7-E93F-4577-BE62-9C8D36731F11}" destId="{3CC2F221-06E7-429B-8F7F-1A82174EBEC0}" srcOrd="2" destOrd="0" presId="urn:microsoft.com/office/officeart/2005/8/layout/orgChart1"/>
    <dgm:cxn modelId="{1EA11492-10EE-436A-8E1F-7C159B8AFD0A}" type="presParOf" srcId="{F35CBAD8-32D0-48C6-A65F-7715AC258E82}" destId="{5E691F8B-CD63-4E37-99A8-425025145C65}" srcOrd="2" destOrd="0" presId="urn:microsoft.com/office/officeart/2005/8/layout/orgChart1"/>
    <dgm:cxn modelId="{DC873D0A-08A4-4807-AD7C-0E1D19B01047}" type="presParOf" srcId="{F35CBAD8-32D0-48C6-A65F-7715AC258E82}" destId="{1EEED6B8-7762-4DC8-AE64-B7DE0D25E5B9}" srcOrd="3" destOrd="0" presId="urn:microsoft.com/office/officeart/2005/8/layout/orgChart1"/>
    <dgm:cxn modelId="{BE241392-FB14-4DE8-85E6-5BA5AD16BEEE}" type="presParOf" srcId="{1EEED6B8-7762-4DC8-AE64-B7DE0D25E5B9}" destId="{17348024-7266-422F-81D4-56A0AE309A85}" srcOrd="0" destOrd="0" presId="urn:microsoft.com/office/officeart/2005/8/layout/orgChart1"/>
    <dgm:cxn modelId="{D5E610DB-BF54-42F2-83A4-2342DCBC2AA0}" type="presParOf" srcId="{17348024-7266-422F-81D4-56A0AE309A85}" destId="{77804DE8-50B8-46A3-BD5E-6F52E66CF742}" srcOrd="0" destOrd="0" presId="urn:microsoft.com/office/officeart/2005/8/layout/orgChart1"/>
    <dgm:cxn modelId="{808CB5EF-9A51-40F1-B14C-73D2CE2B7509}" type="presParOf" srcId="{17348024-7266-422F-81D4-56A0AE309A85}" destId="{78C6D552-0A15-4754-BC66-BAE48524C740}" srcOrd="1" destOrd="0" presId="urn:microsoft.com/office/officeart/2005/8/layout/orgChart1"/>
    <dgm:cxn modelId="{62C2D584-E99E-4D4C-9517-E54861D7D77C}" type="presParOf" srcId="{1EEED6B8-7762-4DC8-AE64-B7DE0D25E5B9}" destId="{CA0623A1-F13E-421B-84AE-3E6105323D2F}" srcOrd="1" destOrd="0" presId="urn:microsoft.com/office/officeart/2005/8/layout/orgChart1"/>
    <dgm:cxn modelId="{01A2F5B5-7C48-4BF4-86BE-75DFDC5F3D96}" type="presParOf" srcId="{1EEED6B8-7762-4DC8-AE64-B7DE0D25E5B9}" destId="{8C5F10C1-6F6C-4DB0-8C1F-181A34264610}" srcOrd="2" destOrd="0" presId="urn:microsoft.com/office/officeart/2005/8/layout/orgChart1"/>
    <dgm:cxn modelId="{9E4A9E1E-932A-42E2-8383-A3C7DFEC5B91}" type="presParOf" srcId="{F35CBAD8-32D0-48C6-A65F-7715AC258E82}" destId="{56491EC1-ABE3-495D-9AF7-9C0ACE8CD28A}" srcOrd="4" destOrd="0" presId="urn:microsoft.com/office/officeart/2005/8/layout/orgChart1"/>
    <dgm:cxn modelId="{814B3078-8E81-46EA-A7C0-E8962BA1010F}" type="presParOf" srcId="{F35CBAD8-32D0-48C6-A65F-7715AC258E82}" destId="{5868BAFE-D466-4675-A8E9-F1C5597A6CB4}" srcOrd="5" destOrd="0" presId="urn:microsoft.com/office/officeart/2005/8/layout/orgChart1"/>
    <dgm:cxn modelId="{A5C9AD9B-900F-462E-8173-79A0B253DB4B}" type="presParOf" srcId="{5868BAFE-D466-4675-A8E9-F1C5597A6CB4}" destId="{3CE3A867-3A3C-4181-A5B4-389BB6994DE4}" srcOrd="0" destOrd="0" presId="urn:microsoft.com/office/officeart/2005/8/layout/orgChart1"/>
    <dgm:cxn modelId="{AFC618A5-7AA8-4174-8623-7E2136D199BC}" type="presParOf" srcId="{3CE3A867-3A3C-4181-A5B4-389BB6994DE4}" destId="{9C0EC37C-6E70-4D60-8AC3-6DD29FD18465}" srcOrd="0" destOrd="0" presId="urn:microsoft.com/office/officeart/2005/8/layout/orgChart1"/>
    <dgm:cxn modelId="{375616BE-525A-4755-AAD1-E40ED1DC255C}" type="presParOf" srcId="{3CE3A867-3A3C-4181-A5B4-389BB6994DE4}" destId="{D1CDBB54-5F9A-4C3D-BE17-C35A696DD33C}" srcOrd="1" destOrd="0" presId="urn:microsoft.com/office/officeart/2005/8/layout/orgChart1"/>
    <dgm:cxn modelId="{72E101C8-4D1E-4D4B-86A7-683EAD0503E9}" type="presParOf" srcId="{5868BAFE-D466-4675-A8E9-F1C5597A6CB4}" destId="{5E6AFE91-6F7F-4ABD-87AC-ACF0E7012359}" srcOrd="1" destOrd="0" presId="urn:microsoft.com/office/officeart/2005/8/layout/orgChart1"/>
    <dgm:cxn modelId="{C81C62F8-BCB8-46C3-B232-32305BE65A9E}" type="presParOf" srcId="{5868BAFE-D466-4675-A8E9-F1C5597A6CB4}" destId="{DFB4AED7-5C4C-43DB-8F8A-E48E08F85653}" srcOrd="2" destOrd="0" presId="urn:microsoft.com/office/officeart/2005/8/layout/orgChart1"/>
    <dgm:cxn modelId="{C5559A82-89F0-49D0-8675-F02B463D5AB4}" type="presParOf" srcId="{F35CBAD8-32D0-48C6-A65F-7715AC258E82}" destId="{6F267706-D4B4-41E6-B8DF-B3A7F6E86C07}" srcOrd="6" destOrd="0" presId="urn:microsoft.com/office/officeart/2005/8/layout/orgChart1"/>
    <dgm:cxn modelId="{BD753B83-48F1-40D5-B3C1-A47A20F163E8}" type="presParOf" srcId="{F35CBAD8-32D0-48C6-A65F-7715AC258E82}" destId="{4E9B2E33-3424-47E2-B528-B0431F278AF2}" srcOrd="7" destOrd="0" presId="urn:microsoft.com/office/officeart/2005/8/layout/orgChart1"/>
    <dgm:cxn modelId="{11DAADC0-28D9-413E-8A54-A25DBEEB4FCA}" type="presParOf" srcId="{4E9B2E33-3424-47E2-B528-B0431F278AF2}" destId="{EE938DFD-BFFA-4BB9-881C-6DCC17CE2C34}" srcOrd="0" destOrd="0" presId="urn:microsoft.com/office/officeart/2005/8/layout/orgChart1"/>
    <dgm:cxn modelId="{C2292B92-61CF-4CC1-937A-397E7042EFA2}" type="presParOf" srcId="{EE938DFD-BFFA-4BB9-881C-6DCC17CE2C34}" destId="{2B55AC1B-69F7-4501-94A7-34BC0EBE46F8}" srcOrd="0" destOrd="0" presId="urn:microsoft.com/office/officeart/2005/8/layout/orgChart1"/>
    <dgm:cxn modelId="{61439D21-527F-4BFC-8BF1-7972923717DF}" type="presParOf" srcId="{EE938DFD-BFFA-4BB9-881C-6DCC17CE2C34}" destId="{E3E14994-4905-4C2B-98F5-D07D526755F0}" srcOrd="1" destOrd="0" presId="urn:microsoft.com/office/officeart/2005/8/layout/orgChart1"/>
    <dgm:cxn modelId="{7BE8B3E2-A36B-48C7-9F99-0D424262124A}" type="presParOf" srcId="{4E9B2E33-3424-47E2-B528-B0431F278AF2}" destId="{AD828335-FDC7-4147-8FE0-321751A2F718}" srcOrd="1" destOrd="0" presId="urn:microsoft.com/office/officeart/2005/8/layout/orgChart1"/>
    <dgm:cxn modelId="{866A541E-C122-4AE7-8C30-349A5FE420C9}" type="presParOf" srcId="{4E9B2E33-3424-47E2-B528-B0431F278AF2}" destId="{D41CF71C-31BB-4AD3-8F87-B453038820EF}" srcOrd="2" destOrd="0" presId="urn:microsoft.com/office/officeart/2005/8/layout/orgChart1"/>
    <dgm:cxn modelId="{A02E6AEC-0378-4F24-82B0-B0F1B16B4B40}" type="presParOf" srcId="{F35CBAD8-32D0-48C6-A65F-7715AC258E82}" destId="{36B47E57-FFC5-460F-A442-26FDD93832F9}" srcOrd="8" destOrd="0" presId="urn:microsoft.com/office/officeart/2005/8/layout/orgChart1"/>
    <dgm:cxn modelId="{C44F48F7-7895-405D-8253-3E4521C98E4B}" type="presParOf" srcId="{F35CBAD8-32D0-48C6-A65F-7715AC258E82}" destId="{E20ABDF9-7FC2-4DFC-B7C4-09E0A6C8C35B}" srcOrd="9" destOrd="0" presId="urn:microsoft.com/office/officeart/2005/8/layout/orgChart1"/>
    <dgm:cxn modelId="{7F09E99A-983E-4B62-B58C-778F5CC5E215}" type="presParOf" srcId="{E20ABDF9-7FC2-4DFC-B7C4-09E0A6C8C35B}" destId="{3451F707-2F83-4997-BF84-C0C6BC88BE0D}" srcOrd="0" destOrd="0" presId="urn:microsoft.com/office/officeart/2005/8/layout/orgChart1"/>
    <dgm:cxn modelId="{78374E64-47AC-46DC-9DC4-CCFC8DDE7860}" type="presParOf" srcId="{3451F707-2F83-4997-BF84-C0C6BC88BE0D}" destId="{5D50CB8E-C38F-4E1B-BD6D-607C45932209}" srcOrd="0" destOrd="0" presId="urn:microsoft.com/office/officeart/2005/8/layout/orgChart1"/>
    <dgm:cxn modelId="{D44EAE10-7597-44A2-98A8-80A25C853EAE}" type="presParOf" srcId="{3451F707-2F83-4997-BF84-C0C6BC88BE0D}" destId="{F896C06F-6E13-43A5-98E4-34ECF84FD4F0}" srcOrd="1" destOrd="0" presId="urn:microsoft.com/office/officeart/2005/8/layout/orgChart1"/>
    <dgm:cxn modelId="{2074895D-F06A-435B-A596-06C3A8DA84E6}" type="presParOf" srcId="{E20ABDF9-7FC2-4DFC-B7C4-09E0A6C8C35B}" destId="{A7214E2F-2C40-44E1-B02A-5F7CFA71A03C}" srcOrd="1" destOrd="0" presId="urn:microsoft.com/office/officeart/2005/8/layout/orgChart1"/>
    <dgm:cxn modelId="{72AC0C9A-7453-4349-BED8-DC50D40FAB25}" type="presParOf" srcId="{E20ABDF9-7FC2-4DFC-B7C4-09E0A6C8C35B}" destId="{E8431408-7EC7-4A52-A96D-B9C1A053096A}" srcOrd="2" destOrd="0" presId="urn:microsoft.com/office/officeart/2005/8/layout/orgChart1"/>
    <dgm:cxn modelId="{173772ED-1DFC-48E2-9320-42F6D25B6DC5}" type="presParOf" srcId="{269ED4AB-6A24-4C19-8560-68B078E39BF1}" destId="{3968ED25-12B2-4322-A931-6BB2D352D7B3}" srcOrd="2" destOrd="0" presId="urn:microsoft.com/office/officeart/2005/8/layout/orgChart1"/>
    <dgm:cxn modelId="{5A1FD9EE-A992-4E35-BF35-87E8B91376B4}" type="presParOf" srcId="{72535001-AFBE-4FE2-99B3-564F8F9E831E}" destId="{86CB90B7-2273-4226-A6A9-2B8A2A41D43F}" srcOrd="6" destOrd="0" presId="urn:microsoft.com/office/officeart/2005/8/layout/orgChart1"/>
    <dgm:cxn modelId="{94231DE4-C20D-49AF-831A-7C5CCFF5E766}" type="presParOf" srcId="{72535001-AFBE-4FE2-99B3-564F8F9E831E}" destId="{861A530E-B736-4153-A296-B655D8AB805B}" srcOrd="7" destOrd="0" presId="urn:microsoft.com/office/officeart/2005/8/layout/orgChart1"/>
    <dgm:cxn modelId="{86EDD600-B6EB-47F0-A2A0-26286F738BC2}" type="presParOf" srcId="{861A530E-B736-4153-A296-B655D8AB805B}" destId="{4E7A1520-2C57-4F8D-AF00-8E204184F21E}" srcOrd="0" destOrd="0" presId="urn:microsoft.com/office/officeart/2005/8/layout/orgChart1"/>
    <dgm:cxn modelId="{F1360989-7041-455F-9F80-2D1108026AF4}" type="presParOf" srcId="{4E7A1520-2C57-4F8D-AF00-8E204184F21E}" destId="{817A6434-8EE5-4F41-9219-326AC5DEAEFF}" srcOrd="0" destOrd="0" presId="urn:microsoft.com/office/officeart/2005/8/layout/orgChart1"/>
    <dgm:cxn modelId="{F96E34F8-8EE4-42FF-95B3-141AC55F6479}" type="presParOf" srcId="{4E7A1520-2C57-4F8D-AF00-8E204184F21E}" destId="{3692A360-69A2-4BC8-A61A-18F0098073EE}" srcOrd="1" destOrd="0" presId="urn:microsoft.com/office/officeart/2005/8/layout/orgChart1"/>
    <dgm:cxn modelId="{252B232A-8F94-4591-B60B-1B08C7D172E4}" type="presParOf" srcId="{861A530E-B736-4153-A296-B655D8AB805B}" destId="{2A91D53A-BEDC-47AA-889E-1533BE294129}" srcOrd="1" destOrd="0" presId="urn:microsoft.com/office/officeart/2005/8/layout/orgChart1"/>
    <dgm:cxn modelId="{55A5A701-33ED-400D-801E-6ADE0B4F9564}" type="presParOf" srcId="{861A530E-B736-4153-A296-B655D8AB805B}" destId="{F7C69992-4839-4159-AEFC-7E57F85158C0}" srcOrd="2" destOrd="0" presId="urn:microsoft.com/office/officeart/2005/8/layout/orgChart1"/>
    <dgm:cxn modelId="{3AE2E945-5C76-4E8A-840C-729721DDD558}" type="presParOf" srcId="{72535001-AFBE-4FE2-99B3-564F8F9E831E}" destId="{76A1D24A-CF71-42BA-B593-144D639029AE}" srcOrd="8" destOrd="0" presId="urn:microsoft.com/office/officeart/2005/8/layout/orgChart1"/>
    <dgm:cxn modelId="{C8985DA4-AF66-4354-B7D6-92E1F355C2FB}" type="presParOf" srcId="{72535001-AFBE-4FE2-99B3-564F8F9E831E}" destId="{500C004E-D86A-4BFB-923B-72A10F6D9E1D}" srcOrd="9" destOrd="0" presId="urn:microsoft.com/office/officeart/2005/8/layout/orgChart1"/>
    <dgm:cxn modelId="{BDF52619-580B-4D15-AAC6-DB7D7CE758D7}" type="presParOf" srcId="{500C004E-D86A-4BFB-923B-72A10F6D9E1D}" destId="{80B06CA6-4A48-4D98-A22F-B4A018422100}" srcOrd="0" destOrd="0" presId="urn:microsoft.com/office/officeart/2005/8/layout/orgChart1"/>
    <dgm:cxn modelId="{1F8812EE-939F-46B3-86C5-5816EB248E7F}" type="presParOf" srcId="{80B06CA6-4A48-4D98-A22F-B4A018422100}" destId="{2ED912AA-3848-425B-BF5C-6FC2B172382B}" srcOrd="0" destOrd="0" presId="urn:microsoft.com/office/officeart/2005/8/layout/orgChart1"/>
    <dgm:cxn modelId="{B4744011-CE32-40F6-87B0-99908A5D5654}" type="presParOf" srcId="{80B06CA6-4A48-4D98-A22F-B4A018422100}" destId="{A464423D-59F1-479D-9937-5B503BB196BF}" srcOrd="1" destOrd="0" presId="urn:microsoft.com/office/officeart/2005/8/layout/orgChart1"/>
    <dgm:cxn modelId="{0C56AC14-AB8F-4564-BBF8-F0B063179FDB}" type="presParOf" srcId="{500C004E-D86A-4BFB-923B-72A10F6D9E1D}" destId="{25702752-BD64-4181-A353-5DFF93AD7BC4}" srcOrd="1" destOrd="0" presId="urn:microsoft.com/office/officeart/2005/8/layout/orgChart1"/>
    <dgm:cxn modelId="{A145DAAA-B429-4D56-8AF4-C9A959151307}" type="presParOf" srcId="{500C004E-D86A-4BFB-923B-72A10F6D9E1D}" destId="{B5BF4378-3DDB-4CBF-84F0-756A61A233DA}" srcOrd="2" destOrd="0" presId="urn:microsoft.com/office/officeart/2005/8/layout/orgChart1"/>
    <dgm:cxn modelId="{778F8679-2032-47C0-A857-1DF06B18FD70}" type="presParOf" srcId="{8E67D6C3-8E93-4F04-9270-0CF55DB9B119}" destId="{B6092A9C-D533-411C-8CAE-2A45A36FAE40}" srcOrd="2" destOrd="0" presId="urn:microsoft.com/office/officeart/2005/8/layout/orgChart1"/>
    <dgm:cxn modelId="{B7846715-FEBA-42CC-9A5B-CE68791770A8}" type="presParOf" srcId="{B6092A9C-D533-411C-8CAE-2A45A36FAE40}" destId="{68AC72BC-1ECF-454A-BB48-09DB4EF2450D}" srcOrd="0" destOrd="0" presId="urn:microsoft.com/office/officeart/2005/8/layout/orgChart1"/>
    <dgm:cxn modelId="{46A499B8-F928-4B97-A3B8-07B1B7943CD6}" type="presParOf" srcId="{B6092A9C-D533-411C-8CAE-2A45A36FAE40}" destId="{F92C19F1-0E02-4763-85EE-D1776A128F0A}" srcOrd="1" destOrd="0" presId="urn:microsoft.com/office/officeart/2005/8/layout/orgChart1"/>
    <dgm:cxn modelId="{C8077EFF-DE2E-4D91-A768-1A7E7EAD7479}" type="presParOf" srcId="{F92C19F1-0E02-4763-85EE-D1776A128F0A}" destId="{2A02F483-C247-40CA-A3F7-C3DE1F34CC53}" srcOrd="0" destOrd="0" presId="urn:microsoft.com/office/officeart/2005/8/layout/orgChart1"/>
    <dgm:cxn modelId="{AE28D2CA-E1AE-46E2-B789-79FE315BE1DF}" type="presParOf" srcId="{2A02F483-C247-40CA-A3F7-C3DE1F34CC53}" destId="{235D97B2-E989-4858-8F7C-C9BF6466A9C3}" srcOrd="0" destOrd="0" presId="urn:microsoft.com/office/officeart/2005/8/layout/orgChart1"/>
    <dgm:cxn modelId="{A4ED0F13-7A9B-4FF3-97D7-26870E6BB00F}" type="presParOf" srcId="{2A02F483-C247-40CA-A3F7-C3DE1F34CC53}" destId="{4683A9F2-8995-4F21-B758-8E307C028C4D}" srcOrd="1" destOrd="0" presId="urn:microsoft.com/office/officeart/2005/8/layout/orgChart1"/>
    <dgm:cxn modelId="{83082490-DCE7-42DD-80C4-8E180A41128C}" type="presParOf" srcId="{F92C19F1-0E02-4763-85EE-D1776A128F0A}" destId="{69E88046-F72E-48A3-8BB1-DF9DAD1F22B0}" srcOrd="1" destOrd="0" presId="urn:microsoft.com/office/officeart/2005/8/layout/orgChart1"/>
    <dgm:cxn modelId="{5C4F23EE-A81D-4942-8995-FDBA185C36AC}" type="presParOf" srcId="{F92C19F1-0E02-4763-85EE-D1776A128F0A}" destId="{354445A9-4337-40DD-A501-ACF94577383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6A51A-7308-495C-8298-1D5E6E5A47A4}" type="doc">
      <dgm:prSet loTypeId="urn:microsoft.com/office/officeart/2005/8/layout/gear1" loCatId="relationship" qsTypeId="urn:microsoft.com/office/officeart/2005/8/quickstyle/simple1" qsCatId="simple" csTypeId="urn:microsoft.com/office/officeart/2005/8/colors/colorful4" csCatId="colorful" phldr="1"/>
      <dgm:spPr/>
    </dgm:pt>
    <dgm:pt modelId="{DE8ED91C-5829-4959-ABD6-6F8A35153D08}">
      <dgm:prSet phldrT="[Text]"/>
      <dgm:spPr/>
      <dgm:t>
        <a:bodyPr/>
        <a:lstStyle/>
        <a:p>
          <a:r>
            <a:rPr lang="de-DE" dirty="0" smtClean="0"/>
            <a:t>Chef</a:t>
          </a:r>
          <a:endParaRPr lang="de-DE" dirty="0"/>
        </a:p>
      </dgm:t>
    </dgm:pt>
    <dgm:pt modelId="{A7194474-B97A-46BA-B8C1-CA6264913677}" type="parTrans" cxnId="{8F17AF0F-DC26-4BA6-8E5A-10FDA3BBBF0C}">
      <dgm:prSet/>
      <dgm:spPr/>
      <dgm:t>
        <a:bodyPr/>
        <a:lstStyle/>
        <a:p>
          <a:endParaRPr lang="de-DE"/>
        </a:p>
      </dgm:t>
    </dgm:pt>
    <dgm:pt modelId="{40E04235-E363-4705-AAA0-FFF6F4FF435C}" type="sibTrans" cxnId="{8F17AF0F-DC26-4BA6-8E5A-10FDA3BBBF0C}">
      <dgm:prSet/>
      <dgm:spPr/>
      <dgm:t>
        <a:bodyPr/>
        <a:lstStyle/>
        <a:p>
          <a:endParaRPr lang="de-DE"/>
        </a:p>
      </dgm:t>
    </dgm:pt>
    <dgm:pt modelId="{457EF13E-B9CD-43DC-8E07-54F35A7266F8}">
      <dgm:prSet phldrT="[Text]" custT="1"/>
      <dgm:spPr/>
      <dgm:t>
        <a:bodyPr/>
        <a:lstStyle/>
        <a:p>
          <a:r>
            <a:rPr lang="de-DE" sz="3600" dirty="0" smtClean="0">
              <a:solidFill>
                <a:srgbClr val="FF0000"/>
              </a:solidFill>
            </a:rPr>
            <a:t>‰</a:t>
          </a:r>
          <a:endParaRPr lang="de-DE" sz="3600" dirty="0">
            <a:solidFill>
              <a:srgbClr val="FF0000"/>
            </a:solidFill>
          </a:endParaRPr>
        </a:p>
      </dgm:t>
    </dgm:pt>
    <dgm:pt modelId="{A8C23002-2137-49E8-A36A-8978CF35FEC9}" type="parTrans" cxnId="{D79C4BFA-9343-4717-AE5F-7FB49743D564}">
      <dgm:prSet/>
      <dgm:spPr/>
      <dgm:t>
        <a:bodyPr/>
        <a:lstStyle/>
        <a:p>
          <a:endParaRPr lang="de-DE"/>
        </a:p>
      </dgm:t>
    </dgm:pt>
    <dgm:pt modelId="{85F56D75-9ED6-4634-BF77-27C667384703}" type="sibTrans" cxnId="{D79C4BFA-9343-4717-AE5F-7FB49743D564}">
      <dgm:prSet/>
      <dgm:spPr/>
      <dgm:t>
        <a:bodyPr/>
        <a:lstStyle/>
        <a:p>
          <a:endParaRPr lang="de-DE"/>
        </a:p>
      </dgm:t>
    </dgm:pt>
    <dgm:pt modelId="{388D6DDC-1DAA-4457-B984-B3A8649E7011}">
      <dgm:prSet phldrT="[Text]"/>
      <dgm:spPr/>
      <dgm:t>
        <a:bodyPr/>
        <a:lstStyle/>
        <a:p>
          <a:r>
            <a:rPr lang="de-DE" dirty="0" smtClean="0"/>
            <a:t>ICH</a:t>
          </a:r>
          <a:endParaRPr lang="de-DE" dirty="0"/>
        </a:p>
      </dgm:t>
    </dgm:pt>
    <dgm:pt modelId="{EAAAFE21-0A16-4500-A544-C32163B7C281}" type="parTrans" cxnId="{B897E5AA-9FBD-451C-BDBA-87BB8D4103B6}">
      <dgm:prSet/>
      <dgm:spPr/>
      <dgm:t>
        <a:bodyPr/>
        <a:lstStyle/>
        <a:p>
          <a:endParaRPr lang="de-DE"/>
        </a:p>
      </dgm:t>
    </dgm:pt>
    <dgm:pt modelId="{EA62FFAB-5D0D-4141-BB60-CA84FB20B4CC}" type="sibTrans" cxnId="{B897E5AA-9FBD-451C-BDBA-87BB8D4103B6}">
      <dgm:prSet/>
      <dgm:spPr/>
      <dgm:t>
        <a:bodyPr/>
        <a:lstStyle/>
        <a:p>
          <a:endParaRPr lang="de-DE"/>
        </a:p>
      </dgm:t>
    </dgm:pt>
    <dgm:pt modelId="{7B00FF2E-0799-4F6C-A90A-BA7F7D425118}" type="pres">
      <dgm:prSet presAssocID="{2C26A51A-7308-495C-8298-1D5E6E5A47A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3FE6DA4-8214-4060-AD71-A9D7C7B2DDCA}" type="pres">
      <dgm:prSet presAssocID="{DE8ED91C-5829-4959-ABD6-6F8A35153D0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A535DF3-3F2B-44BF-B061-5C3EFBD95DA2}" type="pres">
      <dgm:prSet presAssocID="{DE8ED91C-5829-4959-ABD6-6F8A35153D08}" presName="gear1srcNode" presStyleLbl="node1" presStyleIdx="0" presStyleCnt="3"/>
      <dgm:spPr/>
      <dgm:t>
        <a:bodyPr/>
        <a:lstStyle/>
        <a:p>
          <a:endParaRPr lang="de-DE"/>
        </a:p>
      </dgm:t>
    </dgm:pt>
    <dgm:pt modelId="{C86FD3B4-A612-4E7E-AD5F-E3D1F9747F53}" type="pres">
      <dgm:prSet presAssocID="{DE8ED91C-5829-4959-ABD6-6F8A35153D08}" presName="gear1dstNode" presStyleLbl="node1" presStyleIdx="0" presStyleCnt="3"/>
      <dgm:spPr/>
      <dgm:t>
        <a:bodyPr/>
        <a:lstStyle/>
        <a:p>
          <a:endParaRPr lang="de-DE"/>
        </a:p>
      </dgm:t>
    </dgm:pt>
    <dgm:pt modelId="{26032F33-B65E-405F-9DDF-A4CE7DD7C992}" type="pres">
      <dgm:prSet presAssocID="{457EF13E-B9CD-43DC-8E07-54F35A7266F8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4741E1F-EEC2-43FE-909E-6578D5006028}" type="pres">
      <dgm:prSet presAssocID="{457EF13E-B9CD-43DC-8E07-54F35A7266F8}" presName="gear2srcNode" presStyleLbl="node1" presStyleIdx="1" presStyleCnt="3"/>
      <dgm:spPr/>
      <dgm:t>
        <a:bodyPr/>
        <a:lstStyle/>
        <a:p>
          <a:endParaRPr lang="de-DE"/>
        </a:p>
      </dgm:t>
    </dgm:pt>
    <dgm:pt modelId="{40F95C57-6768-4405-9BED-9CE29C33C19B}" type="pres">
      <dgm:prSet presAssocID="{457EF13E-B9CD-43DC-8E07-54F35A7266F8}" presName="gear2dstNode" presStyleLbl="node1" presStyleIdx="1" presStyleCnt="3"/>
      <dgm:spPr/>
      <dgm:t>
        <a:bodyPr/>
        <a:lstStyle/>
        <a:p>
          <a:endParaRPr lang="de-DE"/>
        </a:p>
      </dgm:t>
    </dgm:pt>
    <dgm:pt modelId="{9C09423F-F570-4064-BB72-13F63631FCB4}" type="pres">
      <dgm:prSet presAssocID="{388D6DDC-1DAA-4457-B984-B3A8649E7011}" presName="gear3" presStyleLbl="node1" presStyleIdx="2" presStyleCnt="3"/>
      <dgm:spPr/>
      <dgm:t>
        <a:bodyPr/>
        <a:lstStyle/>
        <a:p>
          <a:endParaRPr lang="de-DE"/>
        </a:p>
      </dgm:t>
    </dgm:pt>
    <dgm:pt modelId="{612B075B-6911-4C5B-B0E6-B0E786A9E539}" type="pres">
      <dgm:prSet presAssocID="{388D6DDC-1DAA-4457-B984-B3A8649E701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CF352B9-B789-40A0-A908-7FE6A8B1DE42}" type="pres">
      <dgm:prSet presAssocID="{388D6DDC-1DAA-4457-B984-B3A8649E7011}" presName="gear3srcNode" presStyleLbl="node1" presStyleIdx="2" presStyleCnt="3"/>
      <dgm:spPr/>
      <dgm:t>
        <a:bodyPr/>
        <a:lstStyle/>
        <a:p>
          <a:endParaRPr lang="de-DE"/>
        </a:p>
      </dgm:t>
    </dgm:pt>
    <dgm:pt modelId="{8009AD93-2115-4F79-B64E-22067D3BA443}" type="pres">
      <dgm:prSet presAssocID="{388D6DDC-1DAA-4457-B984-B3A8649E7011}" presName="gear3dstNode" presStyleLbl="node1" presStyleIdx="2" presStyleCnt="3"/>
      <dgm:spPr/>
      <dgm:t>
        <a:bodyPr/>
        <a:lstStyle/>
        <a:p>
          <a:endParaRPr lang="de-DE"/>
        </a:p>
      </dgm:t>
    </dgm:pt>
    <dgm:pt modelId="{CEC41D95-78DE-4D6D-AAF6-FD35B52EC1AF}" type="pres">
      <dgm:prSet presAssocID="{40E04235-E363-4705-AAA0-FFF6F4FF435C}" presName="connector1" presStyleLbl="sibTrans2D1" presStyleIdx="0" presStyleCnt="3"/>
      <dgm:spPr/>
      <dgm:t>
        <a:bodyPr/>
        <a:lstStyle/>
        <a:p>
          <a:endParaRPr lang="de-DE"/>
        </a:p>
      </dgm:t>
    </dgm:pt>
    <dgm:pt modelId="{81343B9D-D06C-4715-88C3-5DDEDDF80DC2}" type="pres">
      <dgm:prSet presAssocID="{85F56D75-9ED6-4634-BF77-27C667384703}" presName="connector2" presStyleLbl="sibTrans2D1" presStyleIdx="1" presStyleCnt="3"/>
      <dgm:spPr/>
      <dgm:t>
        <a:bodyPr/>
        <a:lstStyle/>
        <a:p>
          <a:endParaRPr lang="de-DE"/>
        </a:p>
      </dgm:t>
    </dgm:pt>
    <dgm:pt modelId="{751C6FC4-C16C-4E75-8BB0-91C9594F5E1C}" type="pres">
      <dgm:prSet presAssocID="{EA62FFAB-5D0D-4141-BB60-CA84FB20B4CC}" presName="connector3" presStyleLbl="sibTrans2D1" presStyleIdx="2" presStyleCnt="3"/>
      <dgm:spPr/>
      <dgm:t>
        <a:bodyPr/>
        <a:lstStyle/>
        <a:p>
          <a:endParaRPr lang="de-DE"/>
        </a:p>
      </dgm:t>
    </dgm:pt>
  </dgm:ptLst>
  <dgm:cxnLst>
    <dgm:cxn modelId="{B897E5AA-9FBD-451C-BDBA-87BB8D4103B6}" srcId="{2C26A51A-7308-495C-8298-1D5E6E5A47A4}" destId="{388D6DDC-1DAA-4457-B984-B3A8649E7011}" srcOrd="2" destOrd="0" parTransId="{EAAAFE21-0A16-4500-A544-C32163B7C281}" sibTransId="{EA62FFAB-5D0D-4141-BB60-CA84FB20B4CC}"/>
    <dgm:cxn modelId="{B4FAF281-A2A9-4CC8-966A-EE4B6583127F}" type="presOf" srcId="{388D6DDC-1DAA-4457-B984-B3A8649E7011}" destId="{4CF352B9-B789-40A0-A908-7FE6A8B1DE42}" srcOrd="2" destOrd="0" presId="urn:microsoft.com/office/officeart/2005/8/layout/gear1"/>
    <dgm:cxn modelId="{B202F861-B203-43A1-AFB0-290EA7E510B4}" type="presOf" srcId="{457EF13E-B9CD-43DC-8E07-54F35A7266F8}" destId="{40F95C57-6768-4405-9BED-9CE29C33C19B}" srcOrd="2" destOrd="0" presId="urn:microsoft.com/office/officeart/2005/8/layout/gear1"/>
    <dgm:cxn modelId="{5695E22D-8DE7-4887-A172-5AB2D045BBF3}" type="presOf" srcId="{2C26A51A-7308-495C-8298-1D5E6E5A47A4}" destId="{7B00FF2E-0799-4F6C-A90A-BA7F7D425118}" srcOrd="0" destOrd="0" presId="urn:microsoft.com/office/officeart/2005/8/layout/gear1"/>
    <dgm:cxn modelId="{215AA1E5-3D53-4FC7-B749-613290DD9CBC}" type="presOf" srcId="{DE8ED91C-5829-4959-ABD6-6F8A35153D08}" destId="{C86FD3B4-A612-4E7E-AD5F-E3D1F9747F53}" srcOrd="2" destOrd="0" presId="urn:microsoft.com/office/officeart/2005/8/layout/gear1"/>
    <dgm:cxn modelId="{36395FF7-B782-4F81-925C-57DFADFD49EC}" type="presOf" srcId="{388D6DDC-1DAA-4457-B984-B3A8649E7011}" destId="{9C09423F-F570-4064-BB72-13F63631FCB4}" srcOrd="0" destOrd="0" presId="urn:microsoft.com/office/officeart/2005/8/layout/gear1"/>
    <dgm:cxn modelId="{331B332E-F2A4-4C2C-A323-F18A041AA353}" type="presOf" srcId="{388D6DDC-1DAA-4457-B984-B3A8649E7011}" destId="{612B075B-6911-4C5B-B0E6-B0E786A9E539}" srcOrd="1" destOrd="0" presId="urn:microsoft.com/office/officeart/2005/8/layout/gear1"/>
    <dgm:cxn modelId="{BC14CC66-ECF0-49AC-813C-A454ABF619F2}" type="presOf" srcId="{40E04235-E363-4705-AAA0-FFF6F4FF435C}" destId="{CEC41D95-78DE-4D6D-AAF6-FD35B52EC1AF}" srcOrd="0" destOrd="0" presId="urn:microsoft.com/office/officeart/2005/8/layout/gear1"/>
    <dgm:cxn modelId="{29885903-FA6B-479E-B3F7-E6E72ED269F4}" type="presOf" srcId="{388D6DDC-1DAA-4457-B984-B3A8649E7011}" destId="{8009AD93-2115-4F79-B64E-22067D3BA443}" srcOrd="3" destOrd="0" presId="urn:microsoft.com/office/officeart/2005/8/layout/gear1"/>
    <dgm:cxn modelId="{2D974F64-9A74-4BED-8E9E-3B8ABBD9F0D3}" type="presOf" srcId="{457EF13E-B9CD-43DC-8E07-54F35A7266F8}" destId="{04741E1F-EEC2-43FE-909E-6578D5006028}" srcOrd="1" destOrd="0" presId="urn:microsoft.com/office/officeart/2005/8/layout/gear1"/>
    <dgm:cxn modelId="{FD6EB20A-5C1B-47B3-9266-11EA10773E96}" type="presOf" srcId="{85F56D75-9ED6-4634-BF77-27C667384703}" destId="{81343B9D-D06C-4715-88C3-5DDEDDF80DC2}" srcOrd="0" destOrd="0" presId="urn:microsoft.com/office/officeart/2005/8/layout/gear1"/>
    <dgm:cxn modelId="{D79C4BFA-9343-4717-AE5F-7FB49743D564}" srcId="{2C26A51A-7308-495C-8298-1D5E6E5A47A4}" destId="{457EF13E-B9CD-43DC-8E07-54F35A7266F8}" srcOrd="1" destOrd="0" parTransId="{A8C23002-2137-49E8-A36A-8978CF35FEC9}" sibTransId="{85F56D75-9ED6-4634-BF77-27C667384703}"/>
    <dgm:cxn modelId="{E1613B2F-C07D-41CC-98AA-4E26A7CD3DB0}" type="presOf" srcId="{EA62FFAB-5D0D-4141-BB60-CA84FB20B4CC}" destId="{751C6FC4-C16C-4E75-8BB0-91C9594F5E1C}" srcOrd="0" destOrd="0" presId="urn:microsoft.com/office/officeart/2005/8/layout/gear1"/>
    <dgm:cxn modelId="{1D6AE71E-E811-41C5-8F76-47BD634B7C88}" type="presOf" srcId="{DE8ED91C-5829-4959-ABD6-6F8A35153D08}" destId="{3A535DF3-3F2B-44BF-B061-5C3EFBD95DA2}" srcOrd="1" destOrd="0" presId="urn:microsoft.com/office/officeart/2005/8/layout/gear1"/>
    <dgm:cxn modelId="{561A57C2-AF24-479A-92FF-A7DE20C9480B}" type="presOf" srcId="{457EF13E-B9CD-43DC-8E07-54F35A7266F8}" destId="{26032F33-B65E-405F-9DDF-A4CE7DD7C992}" srcOrd="0" destOrd="0" presId="urn:microsoft.com/office/officeart/2005/8/layout/gear1"/>
    <dgm:cxn modelId="{2685D052-9298-44CF-AFC1-CA1137AA9568}" type="presOf" srcId="{DE8ED91C-5829-4959-ABD6-6F8A35153D08}" destId="{A3FE6DA4-8214-4060-AD71-A9D7C7B2DDCA}" srcOrd="0" destOrd="0" presId="urn:microsoft.com/office/officeart/2005/8/layout/gear1"/>
    <dgm:cxn modelId="{8F17AF0F-DC26-4BA6-8E5A-10FDA3BBBF0C}" srcId="{2C26A51A-7308-495C-8298-1D5E6E5A47A4}" destId="{DE8ED91C-5829-4959-ABD6-6F8A35153D08}" srcOrd="0" destOrd="0" parTransId="{A7194474-B97A-46BA-B8C1-CA6264913677}" sibTransId="{40E04235-E363-4705-AAA0-FFF6F4FF435C}"/>
    <dgm:cxn modelId="{06D2913F-53BE-4270-9470-B27466B4A187}" type="presParOf" srcId="{7B00FF2E-0799-4F6C-A90A-BA7F7D425118}" destId="{A3FE6DA4-8214-4060-AD71-A9D7C7B2DDCA}" srcOrd="0" destOrd="0" presId="urn:microsoft.com/office/officeart/2005/8/layout/gear1"/>
    <dgm:cxn modelId="{F7EA2ED1-FE56-4FA2-8694-01C80B8C8156}" type="presParOf" srcId="{7B00FF2E-0799-4F6C-A90A-BA7F7D425118}" destId="{3A535DF3-3F2B-44BF-B061-5C3EFBD95DA2}" srcOrd="1" destOrd="0" presId="urn:microsoft.com/office/officeart/2005/8/layout/gear1"/>
    <dgm:cxn modelId="{C7C83480-59B3-48C6-9871-2A3AA3CE010B}" type="presParOf" srcId="{7B00FF2E-0799-4F6C-A90A-BA7F7D425118}" destId="{C86FD3B4-A612-4E7E-AD5F-E3D1F9747F53}" srcOrd="2" destOrd="0" presId="urn:microsoft.com/office/officeart/2005/8/layout/gear1"/>
    <dgm:cxn modelId="{14F2D4D0-8AA2-4A56-86BB-16DC064A08AD}" type="presParOf" srcId="{7B00FF2E-0799-4F6C-A90A-BA7F7D425118}" destId="{26032F33-B65E-405F-9DDF-A4CE7DD7C992}" srcOrd="3" destOrd="0" presId="urn:microsoft.com/office/officeart/2005/8/layout/gear1"/>
    <dgm:cxn modelId="{FF5AE69A-A0DC-4A4A-BB0D-21CC5E84BD65}" type="presParOf" srcId="{7B00FF2E-0799-4F6C-A90A-BA7F7D425118}" destId="{04741E1F-EEC2-43FE-909E-6578D5006028}" srcOrd="4" destOrd="0" presId="urn:microsoft.com/office/officeart/2005/8/layout/gear1"/>
    <dgm:cxn modelId="{D1C488A8-3E5C-4736-94B2-CB49821ABAEC}" type="presParOf" srcId="{7B00FF2E-0799-4F6C-A90A-BA7F7D425118}" destId="{40F95C57-6768-4405-9BED-9CE29C33C19B}" srcOrd="5" destOrd="0" presId="urn:microsoft.com/office/officeart/2005/8/layout/gear1"/>
    <dgm:cxn modelId="{A973157B-56F0-4B58-BB0C-3A2A6483F4E9}" type="presParOf" srcId="{7B00FF2E-0799-4F6C-A90A-BA7F7D425118}" destId="{9C09423F-F570-4064-BB72-13F63631FCB4}" srcOrd="6" destOrd="0" presId="urn:microsoft.com/office/officeart/2005/8/layout/gear1"/>
    <dgm:cxn modelId="{BFB166CC-22DD-423D-9707-E14FA17E9B20}" type="presParOf" srcId="{7B00FF2E-0799-4F6C-A90A-BA7F7D425118}" destId="{612B075B-6911-4C5B-B0E6-B0E786A9E539}" srcOrd="7" destOrd="0" presId="urn:microsoft.com/office/officeart/2005/8/layout/gear1"/>
    <dgm:cxn modelId="{7337EE48-211A-4BC2-8AE8-75EE8BB326F4}" type="presParOf" srcId="{7B00FF2E-0799-4F6C-A90A-BA7F7D425118}" destId="{4CF352B9-B789-40A0-A908-7FE6A8B1DE42}" srcOrd="8" destOrd="0" presId="urn:microsoft.com/office/officeart/2005/8/layout/gear1"/>
    <dgm:cxn modelId="{8A13EEFC-8934-4247-9340-0275C51DA96B}" type="presParOf" srcId="{7B00FF2E-0799-4F6C-A90A-BA7F7D425118}" destId="{8009AD93-2115-4F79-B64E-22067D3BA443}" srcOrd="9" destOrd="0" presId="urn:microsoft.com/office/officeart/2005/8/layout/gear1"/>
    <dgm:cxn modelId="{90DD94AF-E259-45A2-A3A8-F32DE1E0B9F0}" type="presParOf" srcId="{7B00FF2E-0799-4F6C-A90A-BA7F7D425118}" destId="{CEC41D95-78DE-4D6D-AAF6-FD35B52EC1AF}" srcOrd="10" destOrd="0" presId="urn:microsoft.com/office/officeart/2005/8/layout/gear1"/>
    <dgm:cxn modelId="{8D489DBA-4085-4AA9-8156-FB5C6708C5AF}" type="presParOf" srcId="{7B00FF2E-0799-4F6C-A90A-BA7F7D425118}" destId="{81343B9D-D06C-4715-88C3-5DDEDDF80DC2}" srcOrd="11" destOrd="0" presId="urn:microsoft.com/office/officeart/2005/8/layout/gear1"/>
    <dgm:cxn modelId="{DD7FA92D-385E-480E-93DA-7CFC11A0028B}" type="presParOf" srcId="{7B00FF2E-0799-4F6C-A90A-BA7F7D425118}" destId="{751C6FC4-C16C-4E75-8BB0-91C9594F5E1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AC72BC-1ECF-454A-BB48-09DB4EF2450D}">
      <dsp:nvSpPr>
        <dsp:cNvPr id="0" name=""/>
        <dsp:cNvSpPr/>
      </dsp:nvSpPr>
      <dsp:spPr>
        <a:xfrm>
          <a:off x="3294318" y="443229"/>
          <a:ext cx="93024" cy="407535"/>
        </a:xfrm>
        <a:custGeom>
          <a:avLst/>
          <a:gdLst/>
          <a:ahLst/>
          <a:cxnLst/>
          <a:rect l="0" t="0" r="0" b="0"/>
          <a:pathLst>
            <a:path>
              <a:moveTo>
                <a:pt x="93024" y="0"/>
              </a:moveTo>
              <a:lnTo>
                <a:pt x="93024" y="407535"/>
              </a:lnTo>
              <a:lnTo>
                <a:pt x="0" y="407535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1D24A-CF71-42BA-B593-144D639029AE}">
      <dsp:nvSpPr>
        <dsp:cNvPr id="0" name=""/>
        <dsp:cNvSpPr/>
      </dsp:nvSpPr>
      <dsp:spPr>
        <a:xfrm>
          <a:off x="3387343" y="443229"/>
          <a:ext cx="2143989" cy="815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045"/>
              </a:lnTo>
              <a:lnTo>
                <a:pt x="2143989" y="722045"/>
              </a:lnTo>
              <a:lnTo>
                <a:pt x="2143989" y="815070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B90B7-2273-4226-A6A9-2B8A2A41D43F}">
      <dsp:nvSpPr>
        <dsp:cNvPr id="0" name=""/>
        <dsp:cNvSpPr/>
      </dsp:nvSpPr>
      <dsp:spPr>
        <a:xfrm>
          <a:off x="3387343" y="443229"/>
          <a:ext cx="1071994" cy="815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045"/>
              </a:lnTo>
              <a:lnTo>
                <a:pt x="1071994" y="722045"/>
              </a:lnTo>
              <a:lnTo>
                <a:pt x="1071994" y="815070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47E57-FFC5-460F-A442-26FDD93832F9}">
      <dsp:nvSpPr>
        <dsp:cNvPr id="0" name=""/>
        <dsp:cNvSpPr/>
      </dsp:nvSpPr>
      <dsp:spPr>
        <a:xfrm>
          <a:off x="3294318" y="1701273"/>
          <a:ext cx="93024" cy="1665578"/>
        </a:xfrm>
        <a:custGeom>
          <a:avLst/>
          <a:gdLst/>
          <a:ahLst/>
          <a:cxnLst/>
          <a:rect l="0" t="0" r="0" b="0"/>
          <a:pathLst>
            <a:path>
              <a:moveTo>
                <a:pt x="93024" y="0"/>
              </a:moveTo>
              <a:lnTo>
                <a:pt x="93024" y="1665578"/>
              </a:lnTo>
              <a:lnTo>
                <a:pt x="0" y="1665578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67706-D4B4-41E6-B8DF-B3A7F6E86C07}">
      <dsp:nvSpPr>
        <dsp:cNvPr id="0" name=""/>
        <dsp:cNvSpPr/>
      </dsp:nvSpPr>
      <dsp:spPr>
        <a:xfrm>
          <a:off x="3387343" y="1701273"/>
          <a:ext cx="93024" cy="1036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6556"/>
              </a:lnTo>
              <a:lnTo>
                <a:pt x="93024" y="1036556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491EC1-ABE3-495D-9AF7-9C0ACE8CD28A}">
      <dsp:nvSpPr>
        <dsp:cNvPr id="0" name=""/>
        <dsp:cNvSpPr/>
      </dsp:nvSpPr>
      <dsp:spPr>
        <a:xfrm>
          <a:off x="3294318" y="1701273"/>
          <a:ext cx="93024" cy="1036556"/>
        </a:xfrm>
        <a:custGeom>
          <a:avLst/>
          <a:gdLst/>
          <a:ahLst/>
          <a:cxnLst/>
          <a:rect l="0" t="0" r="0" b="0"/>
          <a:pathLst>
            <a:path>
              <a:moveTo>
                <a:pt x="93024" y="0"/>
              </a:moveTo>
              <a:lnTo>
                <a:pt x="93024" y="1036556"/>
              </a:lnTo>
              <a:lnTo>
                <a:pt x="0" y="1036556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91F8B-CD63-4E37-99A8-425025145C65}">
      <dsp:nvSpPr>
        <dsp:cNvPr id="0" name=""/>
        <dsp:cNvSpPr/>
      </dsp:nvSpPr>
      <dsp:spPr>
        <a:xfrm>
          <a:off x="3387343" y="1701273"/>
          <a:ext cx="93024" cy="40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535"/>
              </a:lnTo>
              <a:lnTo>
                <a:pt x="93024" y="407535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ADEA5-57B6-4B24-905E-EFD0B3F1E0C9}">
      <dsp:nvSpPr>
        <dsp:cNvPr id="0" name=""/>
        <dsp:cNvSpPr/>
      </dsp:nvSpPr>
      <dsp:spPr>
        <a:xfrm>
          <a:off x="3294318" y="1701273"/>
          <a:ext cx="93024" cy="407535"/>
        </a:xfrm>
        <a:custGeom>
          <a:avLst/>
          <a:gdLst/>
          <a:ahLst/>
          <a:cxnLst/>
          <a:rect l="0" t="0" r="0" b="0"/>
          <a:pathLst>
            <a:path>
              <a:moveTo>
                <a:pt x="93024" y="0"/>
              </a:moveTo>
              <a:lnTo>
                <a:pt x="93024" y="407535"/>
              </a:lnTo>
              <a:lnTo>
                <a:pt x="0" y="407535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F29E7-EE65-4C78-92F8-E903D465E2C3}">
      <dsp:nvSpPr>
        <dsp:cNvPr id="0" name=""/>
        <dsp:cNvSpPr/>
      </dsp:nvSpPr>
      <dsp:spPr>
        <a:xfrm>
          <a:off x="3341623" y="443229"/>
          <a:ext cx="91440" cy="8150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15070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5B2CA-800D-40E9-BBFF-0C0870535B9C}">
      <dsp:nvSpPr>
        <dsp:cNvPr id="0" name=""/>
        <dsp:cNvSpPr/>
      </dsp:nvSpPr>
      <dsp:spPr>
        <a:xfrm>
          <a:off x="2315348" y="443229"/>
          <a:ext cx="1071994" cy="815070"/>
        </a:xfrm>
        <a:custGeom>
          <a:avLst/>
          <a:gdLst/>
          <a:ahLst/>
          <a:cxnLst/>
          <a:rect l="0" t="0" r="0" b="0"/>
          <a:pathLst>
            <a:path>
              <a:moveTo>
                <a:pt x="1071994" y="0"/>
              </a:moveTo>
              <a:lnTo>
                <a:pt x="1071994" y="722045"/>
              </a:lnTo>
              <a:lnTo>
                <a:pt x="0" y="722045"/>
              </a:lnTo>
              <a:lnTo>
                <a:pt x="0" y="815070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86C56-B16D-486A-B479-2EBFA6F1C152}">
      <dsp:nvSpPr>
        <dsp:cNvPr id="0" name=""/>
        <dsp:cNvSpPr/>
      </dsp:nvSpPr>
      <dsp:spPr>
        <a:xfrm>
          <a:off x="1464840" y="1701273"/>
          <a:ext cx="132891" cy="2923621"/>
        </a:xfrm>
        <a:custGeom>
          <a:avLst/>
          <a:gdLst/>
          <a:ahLst/>
          <a:cxnLst/>
          <a:rect l="0" t="0" r="0" b="0"/>
          <a:pathLst>
            <a:path>
              <a:moveTo>
                <a:pt x="132891" y="0"/>
              </a:moveTo>
              <a:lnTo>
                <a:pt x="132891" y="2923621"/>
              </a:lnTo>
              <a:lnTo>
                <a:pt x="0" y="2923621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DCEA3-777E-48CF-8AFC-96FD1D18178C}">
      <dsp:nvSpPr>
        <dsp:cNvPr id="0" name=""/>
        <dsp:cNvSpPr/>
      </dsp:nvSpPr>
      <dsp:spPr>
        <a:xfrm>
          <a:off x="1464840" y="1701273"/>
          <a:ext cx="132891" cy="2294599"/>
        </a:xfrm>
        <a:custGeom>
          <a:avLst/>
          <a:gdLst/>
          <a:ahLst/>
          <a:cxnLst/>
          <a:rect l="0" t="0" r="0" b="0"/>
          <a:pathLst>
            <a:path>
              <a:moveTo>
                <a:pt x="132891" y="0"/>
              </a:moveTo>
              <a:lnTo>
                <a:pt x="132891" y="2294599"/>
              </a:lnTo>
              <a:lnTo>
                <a:pt x="0" y="2294599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0118B-4C50-483A-A3C0-0BF4E76C17C0}">
      <dsp:nvSpPr>
        <dsp:cNvPr id="0" name=""/>
        <dsp:cNvSpPr/>
      </dsp:nvSpPr>
      <dsp:spPr>
        <a:xfrm>
          <a:off x="1464840" y="1701273"/>
          <a:ext cx="132891" cy="1665578"/>
        </a:xfrm>
        <a:custGeom>
          <a:avLst/>
          <a:gdLst/>
          <a:ahLst/>
          <a:cxnLst/>
          <a:rect l="0" t="0" r="0" b="0"/>
          <a:pathLst>
            <a:path>
              <a:moveTo>
                <a:pt x="132891" y="0"/>
              </a:moveTo>
              <a:lnTo>
                <a:pt x="132891" y="1665578"/>
              </a:lnTo>
              <a:lnTo>
                <a:pt x="0" y="1665578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7D771-A8FF-4826-A817-8946D8281157}">
      <dsp:nvSpPr>
        <dsp:cNvPr id="0" name=""/>
        <dsp:cNvSpPr/>
      </dsp:nvSpPr>
      <dsp:spPr>
        <a:xfrm>
          <a:off x="1464840" y="1701273"/>
          <a:ext cx="132891" cy="1036556"/>
        </a:xfrm>
        <a:custGeom>
          <a:avLst/>
          <a:gdLst/>
          <a:ahLst/>
          <a:cxnLst/>
          <a:rect l="0" t="0" r="0" b="0"/>
          <a:pathLst>
            <a:path>
              <a:moveTo>
                <a:pt x="132891" y="0"/>
              </a:moveTo>
              <a:lnTo>
                <a:pt x="132891" y="1036556"/>
              </a:lnTo>
              <a:lnTo>
                <a:pt x="0" y="1036556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FA5295-CE0C-4A5C-977B-04824B9527F7}">
      <dsp:nvSpPr>
        <dsp:cNvPr id="0" name=""/>
        <dsp:cNvSpPr/>
      </dsp:nvSpPr>
      <dsp:spPr>
        <a:xfrm>
          <a:off x="1464840" y="1701273"/>
          <a:ext cx="132891" cy="407535"/>
        </a:xfrm>
        <a:custGeom>
          <a:avLst/>
          <a:gdLst/>
          <a:ahLst/>
          <a:cxnLst/>
          <a:rect l="0" t="0" r="0" b="0"/>
          <a:pathLst>
            <a:path>
              <a:moveTo>
                <a:pt x="132891" y="0"/>
              </a:moveTo>
              <a:lnTo>
                <a:pt x="132891" y="407535"/>
              </a:lnTo>
              <a:lnTo>
                <a:pt x="0" y="407535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9FBFF-B979-4D6F-9890-9884181107CC}">
      <dsp:nvSpPr>
        <dsp:cNvPr id="0" name=""/>
        <dsp:cNvSpPr/>
      </dsp:nvSpPr>
      <dsp:spPr>
        <a:xfrm>
          <a:off x="1243354" y="443229"/>
          <a:ext cx="2143989" cy="815070"/>
        </a:xfrm>
        <a:custGeom>
          <a:avLst/>
          <a:gdLst/>
          <a:ahLst/>
          <a:cxnLst/>
          <a:rect l="0" t="0" r="0" b="0"/>
          <a:pathLst>
            <a:path>
              <a:moveTo>
                <a:pt x="2143989" y="0"/>
              </a:moveTo>
              <a:lnTo>
                <a:pt x="2143989" y="722045"/>
              </a:lnTo>
              <a:lnTo>
                <a:pt x="0" y="722045"/>
              </a:lnTo>
              <a:lnTo>
                <a:pt x="0" y="815070"/>
              </a:lnTo>
            </a:path>
          </a:pathLst>
        </a:custGeom>
        <a:noFill/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E5D457-9EF4-49F8-B817-0E8E0F92C2CE}">
      <dsp:nvSpPr>
        <dsp:cNvPr id="0" name=""/>
        <dsp:cNvSpPr/>
      </dsp:nvSpPr>
      <dsp:spPr>
        <a:xfrm>
          <a:off x="2944370" y="256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Ihr Name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2944370" y="256"/>
        <a:ext cx="885945" cy="442972"/>
      </dsp:txXfrm>
    </dsp:sp>
    <dsp:sp modelId="{B6679874-3CC0-48DA-920C-6EC0D0F3D843}">
      <dsp:nvSpPr>
        <dsp:cNvPr id="0" name=""/>
        <dsp:cNvSpPr/>
      </dsp:nvSpPr>
      <dsp:spPr>
        <a:xfrm>
          <a:off x="800381" y="1258300"/>
          <a:ext cx="885945" cy="442972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Einkauf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800381" y="1258300"/>
        <a:ext cx="885945" cy="442972"/>
      </dsp:txXfrm>
    </dsp:sp>
    <dsp:sp modelId="{3176575C-C508-4696-AEC0-6377AF3328AE}">
      <dsp:nvSpPr>
        <dsp:cNvPr id="0" name=""/>
        <dsp:cNvSpPr/>
      </dsp:nvSpPr>
      <dsp:spPr>
        <a:xfrm>
          <a:off x="578894" y="1887321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578894" y="1887321"/>
        <a:ext cx="885945" cy="442972"/>
      </dsp:txXfrm>
    </dsp:sp>
    <dsp:sp modelId="{7A2255D8-49AE-476E-940C-A7A831992114}">
      <dsp:nvSpPr>
        <dsp:cNvPr id="0" name=""/>
        <dsp:cNvSpPr/>
      </dsp:nvSpPr>
      <dsp:spPr>
        <a:xfrm>
          <a:off x="578894" y="2516343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578894" y="2516343"/>
        <a:ext cx="885945" cy="442972"/>
      </dsp:txXfrm>
    </dsp:sp>
    <dsp:sp modelId="{8874FB66-56DE-4C43-AA9B-AAA8DF59F18A}">
      <dsp:nvSpPr>
        <dsp:cNvPr id="0" name=""/>
        <dsp:cNvSpPr/>
      </dsp:nvSpPr>
      <dsp:spPr>
        <a:xfrm>
          <a:off x="578894" y="3145364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578894" y="3145364"/>
        <a:ext cx="885945" cy="442972"/>
      </dsp:txXfrm>
    </dsp:sp>
    <dsp:sp modelId="{F934EA68-F57D-4FCB-9940-D743E398357D}">
      <dsp:nvSpPr>
        <dsp:cNvPr id="0" name=""/>
        <dsp:cNvSpPr/>
      </dsp:nvSpPr>
      <dsp:spPr>
        <a:xfrm>
          <a:off x="578894" y="3774386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578894" y="3774386"/>
        <a:ext cx="885945" cy="442972"/>
      </dsp:txXfrm>
    </dsp:sp>
    <dsp:sp modelId="{2ECF3021-6F6A-4559-9180-F1E87ED85C57}">
      <dsp:nvSpPr>
        <dsp:cNvPr id="0" name=""/>
        <dsp:cNvSpPr/>
      </dsp:nvSpPr>
      <dsp:spPr>
        <a:xfrm>
          <a:off x="578894" y="4403408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578894" y="4403408"/>
        <a:ext cx="885945" cy="442972"/>
      </dsp:txXfrm>
    </dsp:sp>
    <dsp:sp modelId="{742EA841-8AD5-47E4-8092-FEFCD00F1876}">
      <dsp:nvSpPr>
        <dsp:cNvPr id="0" name=""/>
        <dsp:cNvSpPr/>
      </dsp:nvSpPr>
      <dsp:spPr>
        <a:xfrm>
          <a:off x="1872375" y="1258300"/>
          <a:ext cx="885945" cy="442972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Lager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1872375" y="1258300"/>
        <a:ext cx="885945" cy="442972"/>
      </dsp:txXfrm>
    </dsp:sp>
    <dsp:sp modelId="{81620FA5-5A15-4076-A36F-041BFEBC3635}">
      <dsp:nvSpPr>
        <dsp:cNvPr id="0" name=""/>
        <dsp:cNvSpPr/>
      </dsp:nvSpPr>
      <dsp:spPr>
        <a:xfrm>
          <a:off x="2944370" y="1258300"/>
          <a:ext cx="885945" cy="442972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Vertrieb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2944370" y="1258300"/>
        <a:ext cx="885945" cy="442972"/>
      </dsp:txXfrm>
    </dsp:sp>
    <dsp:sp modelId="{D9520338-A980-433D-B0FD-947064D9469B}">
      <dsp:nvSpPr>
        <dsp:cNvPr id="0" name=""/>
        <dsp:cNvSpPr/>
      </dsp:nvSpPr>
      <dsp:spPr>
        <a:xfrm>
          <a:off x="2408372" y="1887321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2408372" y="1887321"/>
        <a:ext cx="885945" cy="442972"/>
      </dsp:txXfrm>
    </dsp:sp>
    <dsp:sp modelId="{77804DE8-50B8-46A3-BD5E-6F52E66CF742}">
      <dsp:nvSpPr>
        <dsp:cNvPr id="0" name=""/>
        <dsp:cNvSpPr/>
      </dsp:nvSpPr>
      <dsp:spPr>
        <a:xfrm>
          <a:off x="3480367" y="1887321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3480367" y="1887321"/>
        <a:ext cx="885945" cy="442972"/>
      </dsp:txXfrm>
    </dsp:sp>
    <dsp:sp modelId="{9C0EC37C-6E70-4D60-8AC3-6DD29FD18465}">
      <dsp:nvSpPr>
        <dsp:cNvPr id="0" name=""/>
        <dsp:cNvSpPr/>
      </dsp:nvSpPr>
      <dsp:spPr>
        <a:xfrm>
          <a:off x="2408372" y="2516343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2408372" y="2516343"/>
        <a:ext cx="885945" cy="442972"/>
      </dsp:txXfrm>
    </dsp:sp>
    <dsp:sp modelId="{2B55AC1B-69F7-4501-94A7-34BC0EBE46F8}">
      <dsp:nvSpPr>
        <dsp:cNvPr id="0" name=""/>
        <dsp:cNvSpPr/>
      </dsp:nvSpPr>
      <dsp:spPr>
        <a:xfrm>
          <a:off x="3480367" y="2516343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3480367" y="2516343"/>
        <a:ext cx="885945" cy="442972"/>
      </dsp:txXfrm>
    </dsp:sp>
    <dsp:sp modelId="{5D50CB8E-C38F-4E1B-BD6D-607C45932209}">
      <dsp:nvSpPr>
        <dsp:cNvPr id="0" name=""/>
        <dsp:cNvSpPr/>
      </dsp:nvSpPr>
      <dsp:spPr>
        <a:xfrm>
          <a:off x="2408372" y="3145364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600" kern="1200">
            <a:solidFill>
              <a:schemeClr val="tx1"/>
            </a:solidFill>
          </a:endParaRPr>
        </a:p>
      </dsp:txBody>
      <dsp:txXfrm>
        <a:off x="2408372" y="3145364"/>
        <a:ext cx="885945" cy="442972"/>
      </dsp:txXfrm>
    </dsp:sp>
    <dsp:sp modelId="{817A6434-8EE5-4F41-9219-326AC5DEAEFF}">
      <dsp:nvSpPr>
        <dsp:cNvPr id="0" name=""/>
        <dsp:cNvSpPr/>
      </dsp:nvSpPr>
      <dsp:spPr>
        <a:xfrm>
          <a:off x="4016364" y="1258300"/>
          <a:ext cx="885945" cy="442972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err="1" smtClean="0">
              <a:solidFill>
                <a:schemeClr val="tx1"/>
              </a:solidFill>
            </a:rPr>
            <a:t>ReWe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4016364" y="1258300"/>
        <a:ext cx="885945" cy="442972"/>
      </dsp:txXfrm>
    </dsp:sp>
    <dsp:sp modelId="{2ED912AA-3848-425B-BF5C-6FC2B172382B}">
      <dsp:nvSpPr>
        <dsp:cNvPr id="0" name=""/>
        <dsp:cNvSpPr/>
      </dsp:nvSpPr>
      <dsp:spPr>
        <a:xfrm>
          <a:off x="5088359" y="1258300"/>
          <a:ext cx="885945" cy="442972"/>
        </a:xfrm>
        <a:prstGeom prst="rect">
          <a:avLst/>
        </a:prstGeom>
        <a:solidFill>
          <a:schemeClr val="lt1"/>
        </a:solidFill>
        <a:ln w="400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smtClean="0">
              <a:solidFill>
                <a:schemeClr val="tx1"/>
              </a:solidFill>
            </a:rPr>
            <a:t>KoRe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5088359" y="1258300"/>
        <a:ext cx="885945" cy="442972"/>
      </dsp:txXfrm>
    </dsp:sp>
    <dsp:sp modelId="{235D97B2-E989-4858-8F7C-C9BF6466A9C3}">
      <dsp:nvSpPr>
        <dsp:cNvPr id="0" name=""/>
        <dsp:cNvSpPr/>
      </dsp:nvSpPr>
      <dsp:spPr>
        <a:xfrm>
          <a:off x="2408372" y="629278"/>
          <a:ext cx="885945" cy="442972"/>
        </a:xfrm>
        <a:prstGeom prst="rect">
          <a:avLst/>
        </a:prstGeom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ln w="762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STAB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2408372" y="629278"/>
        <a:ext cx="885945" cy="44297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FE6DA4-8214-4060-AD71-A9D7C7B2DDCA}">
      <dsp:nvSpPr>
        <dsp:cNvPr id="0" name=""/>
        <dsp:cNvSpPr/>
      </dsp:nvSpPr>
      <dsp:spPr>
        <a:xfrm>
          <a:off x="1332150" y="1105136"/>
          <a:ext cx="1350721" cy="1350721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Chef</a:t>
          </a:r>
          <a:endParaRPr lang="de-DE" sz="2400" kern="1200" dirty="0"/>
        </a:p>
      </dsp:txBody>
      <dsp:txXfrm>
        <a:off x="1332150" y="1105136"/>
        <a:ext cx="1350721" cy="1350721"/>
      </dsp:txXfrm>
    </dsp:sp>
    <dsp:sp modelId="{26032F33-B65E-405F-9DDF-A4CE7DD7C992}">
      <dsp:nvSpPr>
        <dsp:cNvPr id="0" name=""/>
        <dsp:cNvSpPr/>
      </dsp:nvSpPr>
      <dsp:spPr>
        <a:xfrm>
          <a:off x="546275" y="785874"/>
          <a:ext cx="982343" cy="982343"/>
        </a:xfrm>
        <a:prstGeom prst="gear6">
          <a:avLst/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3600" kern="1200" dirty="0" smtClean="0">
              <a:solidFill>
                <a:srgbClr val="FF0000"/>
              </a:solidFill>
            </a:rPr>
            <a:t>‰</a:t>
          </a:r>
          <a:endParaRPr lang="de-DE" sz="3600" kern="1200" dirty="0">
            <a:solidFill>
              <a:srgbClr val="FF0000"/>
            </a:solidFill>
          </a:endParaRPr>
        </a:p>
      </dsp:txBody>
      <dsp:txXfrm>
        <a:off x="546275" y="785874"/>
        <a:ext cx="982343" cy="982343"/>
      </dsp:txXfrm>
    </dsp:sp>
    <dsp:sp modelId="{9C09423F-F570-4064-BB72-13F63631FCB4}">
      <dsp:nvSpPr>
        <dsp:cNvPr id="0" name=""/>
        <dsp:cNvSpPr/>
      </dsp:nvSpPr>
      <dsp:spPr>
        <a:xfrm rot="20700000">
          <a:off x="1096487" y="108158"/>
          <a:ext cx="962495" cy="962495"/>
        </a:xfrm>
        <a:prstGeom prst="gear6">
          <a:avLst/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kern="1200" dirty="0" smtClean="0"/>
            <a:t>ICH</a:t>
          </a:r>
          <a:endParaRPr lang="de-DE" sz="2400" kern="1200" dirty="0"/>
        </a:p>
      </dsp:txBody>
      <dsp:txXfrm>
        <a:off x="1307591" y="319261"/>
        <a:ext cx="540288" cy="540288"/>
      </dsp:txXfrm>
    </dsp:sp>
    <dsp:sp modelId="{CEC41D95-78DE-4D6D-AAF6-FD35B52EC1AF}">
      <dsp:nvSpPr>
        <dsp:cNvPr id="0" name=""/>
        <dsp:cNvSpPr/>
      </dsp:nvSpPr>
      <dsp:spPr>
        <a:xfrm>
          <a:off x="1210322" y="911324"/>
          <a:ext cx="1728924" cy="1728924"/>
        </a:xfrm>
        <a:prstGeom prst="circularArrow">
          <a:avLst>
            <a:gd name="adj1" fmla="val 4688"/>
            <a:gd name="adj2" fmla="val 299029"/>
            <a:gd name="adj3" fmla="val 2452017"/>
            <a:gd name="adj4" fmla="val 16007122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43B9D-D06C-4715-88C3-5DDEDDF80DC2}">
      <dsp:nvSpPr>
        <dsp:cNvPr id="0" name=""/>
        <dsp:cNvSpPr/>
      </dsp:nvSpPr>
      <dsp:spPr>
        <a:xfrm>
          <a:off x="372304" y="575979"/>
          <a:ext cx="1256171" cy="125617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8617942"/>
            <a:satOff val="-21801"/>
            <a:lumOff val="9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1C6FC4-C16C-4E75-8BB0-91C9594F5E1C}">
      <dsp:nvSpPr>
        <dsp:cNvPr id="0" name=""/>
        <dsp:cNvSpPr/>
      </dsp:nvSpPr>
      <dsp:spPr>
        <a:xfrm>
          <a:off x="873852" y="-95204"/>
          <a:ext cx="1354405" cy="135440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17235884"/>
            <a:satOff val="-43603"/>
            <a:lumOff val="196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6414E-61AD-4098-8AA7-7A7FE4F522DA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A8595-4FFF-4313-A233-DCAA24EC306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5" name="Untertitel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1" name="Datumsplatzhalt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2976" y="228600"/>
            <a:ext cx="4572032" cy="1173480"/>
          </a:xfrm>
          <a:solidFill>
            <a:schemeClr val="bg1"/>
          </a:solidFill>
        </p:spPr>
        <p:txBody>
          <a:bodyPr wrap="square" anchor="b"/>
          <a:lstStyle>
            <a:lvl1pPr algn="l">
              <a:buNone/>
              <a:defRPr lang="en-US" sz="2400" baseline="0" smtClean="0">
                <a:solidFill>
                  <a:srgbClr val="00B0F0"/>
                </a:solidFill>
              </a:defRPr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1142976" y="2133600"/>
            <a:ext cx="6553224" cy="4371752"/>
          </a:xfrm>
          <a:ln w="88900">
            <a:solidFill>
              <a:srgbClr val="FF0000"/>
            </a:solidFill>
            <a:prstDash val="sysDash"/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Bildplatzhalt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58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 flipH="1">
            <a:off x="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1214414" y="320040"/>
            <a:ext cx="4357718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1" name="Textplatzhalter 30"/>
          <p:cNvSpPr>
            <a:spLocks noGrp="1"/>
          </p:cNvSpPr>
          <p:nvPr>
            <p:ph type="body" idx="1"/>
          </p:nvPr>
        </p:nvSpPr>
        <p:spPr>
          <a:xfrm>
            <a:off x="1142976" y="1609416"/>
            <a:ext cx="6553224" cy="4846320"/>
          </a:xfrm>
          <a:prstGeom prst="rect">
            <a:avLst/>
          </a:prstGeom>
          <a:ln w="88900">
            <a:solidFill>
              <a:srgbClr val="FF0000"/>
            </a:solidFill>
            <a:prstDash val="sysDash"/>
          </a:ln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27" name="Datumsplatzhalt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CB54681-0927-4CB8-A01A-C03DB06C8E90}" type="datetimeFigureOut">
              <a:rPr lang="de-DE" smtClean="0"/>
              <a:pPr/>
              <a:t>20.04.2010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4422C8-DFB0-45A3-B833-FCAC2D452E7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feld 9"/>
          <p:cNvSpPr txBox="1"/>
          <p:nvPr userDrawn="1"/>
        </p:nvSpPr>
        <p:spPr>
          <a:xfrm>
            <a:off x="8396615" y="1285860"/>
            <a:ext cx="461665" cy="500066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8000">
                <a:srgbClr val="00B0F0"/>
              </a:gs>
            </a:gsLst>
            <a:lin ang="10200000" scaled="0"/>
            <a:tileRect/>
          </a:gradFill>
        </p:spPr>
        <p:txBody>
          <a:bodyPr vert="vert" wrap="square" rtlCol="0" anchor="ctr">
            <a:spAutoFit/>
          </a:bodyPr>
          <a:lstStyle/>
          <a:p>
            <a:pPr algn="ctr"/>
            <a:r>
              <a:rPr lang="de-DE" dirty="0" smtClean="0"/>
              <a:t>Ihr Name</a:t>
            </a:r>
            <a:endParaRPr lang="de-DE" dirty="0"/>
          </a:p>
        </p:txBody>
      </p:sp>
      <p:sp>
        <p:nvSpPr>
          <p:cNvPr id="12" name="Rechteck 11"/>
          <p:cNvSpPr/>
          <p:nvPr userDrawn="1"/>
        </p:nvSpPr>
        <p:spPr>
          <a:xfrm rot="10800000">
            <a:off x="6022087" y="142852"/>
            <a:ext cx="264367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/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Ihr </a:t>
            </a:r>
            <a:r>
              <a:rPr lang="de-DE" sz="4000" b="1" cap="none" spc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Name</a:t>
            </a:r>
            <a:endParaRPr lang="de-DE" sz="4000" b="1" cap="none" spc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solidFill>
            <a:srgbClr val="0070C0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</a:t>
            </a:r>
            <a:r>
              <a:rPr lang="de-DE" baseline="0" dirty="0" smtClean="0"/>
              <a:t>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Schule</a:t>
            </a:r>
          </a:p>
          <a:p>
            <a:pPr lvl="1">
              <a:buClr>
                <a:srgbClr val="FF0000"/>
              </a:buClr>
              <a:buSzPct val="110000"/>
              <a:buFont typeface="Wingdings" pitchFamily="2" charset="2"/>
              <a:buChar char=""/>
            </a:pPr>
            <a:r>
              <a:rPr lang="de-DE" dirty="0" smtClean="0"/>
              <a:t>Deut</a:t>
            </a:r>
          </a:p>
          <a:p>
            <a:pPr lvl="1">
              <a:buClr>
                <a:srgbClr val="FF0000"/>
              </a:buClr>
              <a:buSzPct val="110000"/>
              <a:buFont typeface="Wingdings" pitchFamily="2" charset="2"/>
              <a:buChar char=""/>
            </a:pPr>
            <a:r>
              <a:rPr lang="de-DE" dirty="0" smtClean="0"/>
              <a:t>Mathe</a:t>
            </a:r>
          </a:p>
          <a:p>
            <a:pPr lvl="1">
              <a:buClr>
                <a:srgbClr val="FF0000"/>
              </a:buClr>
              <a:buSzPct val="110000"/>
              <a:buFont typeface="Wingdings" pitchFamily="2" charset="2"/>
              <a:buChar char=""/>
            </a:pPr>
            <a:r>
              <a:rPr lang="de-DE" dirty="0" smtClean="0"/>
              <a:t>Engl</a:t>
            </a:r>
            <a:endParaRPr lang="de-DE" dirty="0"/>
          </a:p>
        </p:txBody>
      </p:sp>
    </p:spTree>
  </p:cSld>
  <p:clrMapOvr>
    <a:masterClrMapping/>
  </p:clrMapOvr>
  <p:transition spd="med" advTm="5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Zweite Folie</a:t>
            </a:r>
            <a:endParaRPr lang="de-DE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143000" y="1609725"/>
          <a:ext cx="65532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Gewinkelte Verbindung 9"/>
          <p:cNvCxnSpPr/>
          <p:nvPr/>
        </p:nvCxnSpPr>
        <p:spPr>
          <a:xfrm rot="5400000">
            <a:off x="1214414" y="2571744"/>
            <a:ext cx="3571900" cy="2143140"/>
          </a:xfrm>
          <a:prstGeom prst="bentConnector3">
            <a:avLst>
              <a:gd name="adj1" fmla="val 5117"/>
            </a:avLst>
          </a:prstGeom>
          <a:ln w="63500">
            <a:solidFill>
              <a:srgbClr val="06F05F"/>
            </a:solidFill>
            <a:prstDash val="sys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Wolkenförmige Legende 14"/>
          <p:cNvSpPr/>
          <p:nvPr/>
        </p:nvSpPr>
        <p:spPr>
          <a:xfrm>
            <a:off x="5214942" y="5000636"/>
            <a:ext cx="2214578" cy="571504"/>
          </a:xfrm>
          <a:prstGeom prst="cloudCallout">
            <a:avLst>
              <a:gd name="adj1" fmla="val -185380"/>
              <a:gd name="adj2" fmla="val 558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Vitamin B</a:t>
            </a:r>
            <a:endParaRPr lang="de-DE" dirty="0"/>
          </a:p>
        </p:txBody>
      </p:sp>
    </p:spTree>
  </p:cSld>
  <p:clrMapOvr>
    <a:masterClrMapping/>
  </p:clrMapOvr>
  <p:transition spd="med" advTm="5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Dritte Folie</a:t>
            </a:r>
            <a:endParaRPr lang="de-DE" dirty="0"/>
          </a:p>
        </p:txBody>
      </p:sp>
      <p:graphicFrame>
        <p:nvGraphicFramePr>
          <p:cNvPr id="79" name="Inhaltsplatzhalter 78"/>
          <p:cNvGraphicFramePr>
            <a:graphicFrameLocks noGrp="1"/>
          </p:cNvGraphicFramePr>
          <p:nvPr>
            <p:ph idx="1"/>
          </p:nvPr>
        </p:nvGraphicFramePr>
        <p:xfrm>
          <a:off x="4786314" y="4000504"/>
          <a:ext cx="2909886" cy="2455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Ellipse 7"/>
          <p:cNvSpPr/>
          <p:nvPr/>
        </p:nvSpPr>
        <p:spPr>
          <a:xfrm>
            <a:off x="5500694" y="3000372"/>
            <a:ext cx="928694" cy="928694"/>
          </a:xfrm>
          <a:prstGeom prst="ellipse">
            <a:avLst/>
          </a:prstGeom>
          <a:effectLst>
            <a:outerShdw blurRad="50800" dist="863600" dir="13560000" sx="143000" sy="143000" algn="ctr" rotWithShape="0">
              <a:srgbClr val="92D05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5" name="Gerade Verbindung 4"/>
          <p:cNvCxnSpPr/>
          <p:nvPr/>
        </p:nvCxnSpPr>
        <p:spPr>
          <a:xfrm flipV="1">
            <a:off x="2285984" y="3214686"/>
            <a:ext cx="4357718" cy="1857388"/>
          </a:xfrm>
          <a:prstGeom prst="line">
            <a:avLst/>
          </a:prstGeom>
          <a:ln w="114300">
            <a:solidFill>
              <a:srgbClr val="F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5"/>
          <p:cNvSpPr/>
          <p:nvPr/>
        </p:nvSpPr>
        <p:spPr>
          <a:xfrm rot="1376568">
            <a:off x="2357422" y="4429132"/>
            <a:ext cx="1357322" cy="928694"/>
          </a:xfrm>
          <a:prstGeom prst="rect">
            <a:avLst/>
          </a:prstGeom>
          <a:solidFill>
            <a:schemeClr val="accent1">
              <a:alpha val="8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29058" y="3714752"/>
            <a:ext cx="1071570" cy="1071570"/>
          </a:xfrm>
          <a:prstGeom prst="rect">
            <a:avLst/>
          </a:prstGeom>
          <a:scene3d>
            <a:camera prst="isometricOffAxis2Left"/>
            <a:lightRig rig="threePt" dir="t"/>
          </a:scene3d>
          <a:sp3d extrusionH="127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064" name="Group 40"/>
          <p:cNvGrpSpPr>
            <a:grpSpLocks noChangeAspect="1"/>
          </p:cNvGrpSpPr>
          <p:nvPr/>
        </p:nvGrpSpPr>
        <p:grpSpPr bwMode="auto">
          <a:xfrm>
            <a:off x="1285875" y="1785938"/>
            <a:ext cx="1500188" cy="1531937"/>
            <a:chOff x="810" y="1125"/>
            <a:chExt cx="945" cy="965"/>
          </a:xfrm>
        </p:grpSpPr>
        <p:sp>
          <p:nvSpPr>
            <p:cNvPr id="1063" name="AutoShape 39"/>
            <p:cNvSpPr>
              <a:spLocks noChangeAspect="1" noChangeArrowheads="1" noTextEdit="1"/>
            </p:cNvSpPr>
            <p:nvPr/>
          </p:nvSpPr>
          <p:spPr bwMode="auto">
            <a:xfrm>
              <a:off x="810" y="1125"/>
              <a:ext cx="945" cy="9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810" y="1510"/>
              <a:ext cx="672" cy="390"/>
            </a:xfrm>
            <a:custGeom>
              <a:avLst/>
              <a:gdLst/>
              <a:ahLst/>
              <a:cxnLst>
                <a:cxn ang="0">
                  <a:pos x="0" y="271"/>
                </a:cxn>
                <a:cxn ang="0">
                  <a:pos x="0" y="914"/>
                </a:cxn>
                <a:cxn ang="0">
                  <a:pos x="755" y="1171"/>
                </a:cxn>
                <a:cxn ang="0">
                  <a:pos x="1735" y="800"/>
                </a:cxn>
                <a:cxn ang="0">
                  <a:pos x="2015" y="0"/>
                </a:cxn>
                <a:cxn ang="0">
                  <a:pos x="0" y="271"/>
                </a:cxn>
              </a:cxnLst>
              <a:rect l="0" t="0" r="r" b="b"/>
              <a:pathLst>
                <a:path w="2015" h="1171">
                  <a:moveTo>
                    <a:pt x="0" y="271"/>
                  </a:moveTo>
                  <a:lnTo>
                    <a:pt x="0" y="914"/>
                  </a:lnTo>
                  <a:lnTo>
                    <a:pt x="755" y="1171"/>
                  </a:lnTo>
                  <a:lnTo>
                    <a:pt x="1735" y="800"/>
                  </a:lnTo>
                  <a:lnTo>
                    <a:pt x="2015" y="0"/>
                  </a:lnTo>
                  <a:lnTo>
                    <a:pt x="0" y="271"/>
                  </a:lnTo>
                  <a:close/>
                </a:path>
              </a:pathLst>
            </a:custGeom>
            <a:solidFill>
              <a:srgbClr val="A5CE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1342" y="1206"/>
              <a:ext cx="282" cy="366"/>
            </a:xfrm>
            <a:custGeom>
              <a:avLst/>
              <a:gdLst/>
              <a:ahLst/>
              <a:cxnLst>
                <a:cxn ang="0">
                  <a:pos x="665" y="542"/>
                </a:cxn>
                <a:cxn ang="0">
                  <a:pos x="678" y="462"/>
                </a:cxn>
                <a:cxn ang="0">
                  <a:pos x="678" y="376"/>
                </a:cxn>
                <a:cxn ang="0">
                  <a:pos x="664" y="294"/>
                </a:cxn>
                <a:cxn ang="0">
                  <a:pos x="640" y="219"/>
                </a:cxn>
                <a:cxn ang="0">
                  <a:pos x="602" y="153"/>
                </a:cxn>
                <a:cxn ang="0">
                  <a:pos x="557" y="95"/>
                </a:cxn>
                <a:cxn ang="0">
                  <a:pos x="502" y="50"/>
                </a:cxn>
                <a:cxn ang="0">
                  <a:pos x="442" y="18"/>
                </a:cxn>
                <a:cxn ang="0">
                  <a:pos x="375" y="1"/>
                </a:cxn>
                <a:cxn ang="0">
                  <a:pos x="306" y="1"/>
                </a:cxn>
                <a:cxn ang="0">
                  <a:pos x="240" y="18"/>
                </a:cxn>
                <a:cxn ang="0">
                  <a:pos x="179" y="50"/>
                </a:cxn>
                <a:cxn ang="0">
                  <a:pos x="124" y="95"/>
                </a:cxn>
                <a:cxn ang="0">
                  <a:pos x="78" y="153"/>
                </a:cxn>
                <a:cxn ang="0">
                  <a:pos x="42" y="219"/>
                </a:cxn>
                <a:cxn ang="0">
                  <a:pos x="16" y="294"/>
                </a:cxn>
                <a:cxn ang="0">
                  <a:pos x="1" y="376"/>
                </a:cxn>
                <a:cxn ang="0">
                  <a:pos x="1" y="463"/>
                </a:cxn>
                <a:cxn ang="0">
                  <a:pos x="14" y="544"/>
                </a:cxn>
                <a:cxn ang="0">
                  <a:pos x="38" y="619"/>
                </a:cxn>
                <a:cxn ang="0">
                  <a:pos x="72" y="687"/>
                </a:cxn>
                <a:cxn ang="0">
                  <a:pos x="114" y="743"/>
                </a:cxn>
                <a:cxn ang="0">
                  <a:pos x="166" y="789"/>
                </a:cxn>
                <a:cxn ang="0">
                  <a:pos x="225" y="821"/>
                </a:cxn>
                <a:cxn ang="0">
                  <a:pos x="290" y="837"/>
                </a:cxn>
                <a:cxn ang="0">
                  <a:pos x="332" y="840"/>
                </a:cxn>
                <a:cxn ang="0">
                  <a:pos x="348" y="838"/>
                </a:cxn>
                <a:cxn ang="0">
                  <a:pos x="364" y="836"/>
                </a:cxn>
                <a:cxn ang="0">
                  <a:pos x="378" y="833"/>
                </a:cxn>
                <a:cxn ang="0">
                  <a:pos x="346" y="976"/>
                </a:cxn>
                <a:cxn ang="0">
                  <a:pos x="358" y="986"/>
                </a:cxn>
                <a:cxn ang="0">
                  <a:pos x="393" y="1013"/>
                </a:cxn>
                <a:cxn ang="0">
                  <a:pos x="446" y="1049"/>
                </a:cxn>
                <a:cxn ang="0">
                  <a:pos x="514" y="1085"/>
                </a:cxn>
                <a:cxn ang="0">
                  <a:pos x="551" y="1097"/>
                </a:cxn>
                <a:cxn ang="0">
                  <a:pos x="590" y="1097"/>
                </a:cxn>
                <a:cxn ang="0">
                  <a:pos x="629" y="1090"/>
                </a:cxn>
                <a:cxn ang="0">
                  <a:pos x="665" y="1077"/>
                </a:cxn>
                <a:cxn ang="0">
                  <a:pos x="700" y="1061"/>
                </a:cxn>
                <a:cxn ang="0">
                  <a:pos x="730" y="1045"/>
                </a:cxn>
                <a:cxn ang="0">
                  <a:pos x="755" y="1032"/>
                </a:cxn>
                <a:cxn ang="0">
                  <a:pos x="774" y="1023"/>
                </a:cxn>
                <a:cxn ang="0">
                  <a:pos x="803" y="1002"/>
                </a:cxn>
                <a:cxn ang="0">
                  <a:pos x="826" y="966"/>
                </a:cxn>
                <a:cxn ang="0">
                  <a:pos x="842" y="931"/>
                </a:cxn>
                <a:cxn ang="0">
                  <a:pos x="847" y="916"/>
                </a:cxn>
              </a:cxnLst>
              <a:rect l="0" t="0" r="r" b="b"/>
              <a:pathLst>
                <a:path w="847" h="1098">
                  <a:moveTo>
                    <a:pt x="654" y="581"/>
                  </a:moveTo>
                  <a:lnTo>
                    <a:pt x="665" y="542"/>
                  </a:lnTo>
                  <a:lnTo>
                    <a:pt x="674" y="503"/>
                  </a:lnTo>
                  <a:lnTo>
                    <a:pt x="678" y="462"/>
                  </a:lnTo>
                  <a:lnTo>
                    <a:pt x="680" y="420"/>
                  </a:lnTo>
                  <a:lnTo>
                    <a:pt x="678" y="376"/>
                  </a:lnTo>
                  <a:lnTo>
                    <a:pt x="673" y="335"/>
                  </a:lnTo>
                  <a:lnTo>
                    <a:pt x="664" y="294"/>
                  </a:lnTo>
                  <a:lnTo>
                    <a:pt x="654" y="257"/>
                  </a:lnTo>
                  <a:lnTo>
                    <a:pt x="640" y="219"/>
                  </a:lnTo>
                  <a:lnTo>
                    <a:pt x="622" y="184"/>
                  </a:lnTo>
                  <a:lnTo>
                    <a:pt x="602" y="153"/>
                  </a:lnTo>
                  <a:lnTo>
                    <a:pt x="580" y="122"/>
                  </a:lnTo>
                  <a:lnTo>
                    <a:pt x="557" y="95"/>
                  </a:lnTo>
                  <a:lnTo>
                    <a:pt x="530" y="72"/>
                  </a:lnTo>
                  <a:lnTo>
                    <a:pt x="502" y="50"/>
                  </a:lnTo>
                  <a:lnTo>
                    <a:pt x="474" y="33"/>
                  </a:lnTo>
                  <a:lnTo>
                    <a:pt x="442" y="18"/>
                  </a:lnTo>
                  <a:lnTo>
                    <a:pt x="409" y="8"/>
                  </a:lnTo>
                  <a:lnTo>
                    <a:pt x="375" y="1"/>
                  </a:lnTo>
                  <a:lnTo>
                    <a:pt x="341" y="0"/>
                  </a:lnTo>
                  <a:lnTo>
                    <a:pt x="306" y="1"/>
                  </a:lnTo>
                  <a:lnTo>
                    <a:pt x="273" y="8"/>
                  </a:lnTo>
                  <a:lnTo>
                    <a:pt x="240" y="18"/>
                  </a:lnTo>
                  <a:lnTo>
                    <a:pt x="208" y="33"/>
                  </a:lnTo>
                  <a:lnTo>
                    <a:pt x="179" y="50"/>
                  </a:lnTo>
                  <a:lnTo>
                    <a:pt x="150" y="72"/>
                  </a:lnTo>
                  <a:lnTo>
                    <a:pt x="124" y="95"/>
                  </a:lnTo>
                  <a:lnTo>
                    <a:pt x="100" y="122"/>
                  </a:lnTo>
                  <a:lnTo>
                    <a:pt x="78" y="153"/>
                  </a:lnTo>
                  <a:lnTo>
                    <a:pt x="58" y="184"/>
                  </a:lnTo>
                  <a:lnTo>
                    <a:pt x="42" y="219"/>
                  </a:lnTo>
                  <a:lnTo>
                    <a:pt x="27" y="257"/>
                  </a:lnTo>
                  <a:lnTo>
                    <a:pt x="16" y="294"/>
                  </a:lnTo>
                  <a:lnTo>
                    <a:pt x="7" y="335"/>
                  </a:lnTo>
                  <a:lnTo>
                    <a:pt x="1" y="376"/>
                  </a:lnTo>
                  <a:lnTo>
                    <a:pt x="0" y="420"/>
                  </a:lnTo>
                  <a:lnTo>
                    <a:pt x="1" y="463"/>
                  </a:lnTo>
                  <a:lnTo>
                    <a:pt x="6" y="503"/>
                  </a:lnTo>
                  <a:lnTo>
                    <a:pt x="14" y="544"/>
                  </a:lnTo>
                  <a:lnTo>
                    <a:pt x="25" y="583"/>
                  </a:lnTo>
                  <a:lnTo>
                    <a:pt x="38" y="619"/>
                  </a:lnTo>
                  <a:lnTo>
                    <a:pt x="53" y="654"/>
                  </a:lnTo>
                  <a:lnTo>
                    <a:pt x="72" y="687"/>
                  </a:lnTo>
                  <a:lnTo>
                    <a:pt x="92" y="716"/>
                  </a:lnTo>
                  <a:lnTo>
                    <a:pt x="114" y="743"/>
                  </a:lnTo>
                  <a:lnTo>
                    <a:pt x="140" y="768"/>
                  </a:lnTo>
                  <a:lnTo>
                    <a:pt x="166" y="789"/>
                  </a:lnTo>
                  <a:lnTo>
                    <a:pt x="195" y="807"/>
                  </a:lnTo>
                  <a:lnTo>
                    <a:pt x="225" y="821"/>
                  </a:lnTo>
                  <a:lnTo>
                    <a:pt x="257" y="831"/>
                  </a:lnTo>
                  <a:lnTo>
                    <a:pt x="290" y="837"/>
                  </a:lnTo>
                  <a:lnTo>
                    <a:pt x="325" y="840"/>
                  </a:lnTo>
                  <a:lnTo>
                    <a:pt x="332" y="840"/>
                  </a:lnTo>
                  <a:lnTo>
                    <a:pt x="339" y="838"/>
                  </a:lnTo>
                  <a:lnTo>
                    <a:pt x="348" y="838"/>
                  </a:lnTo>
                  <a:lnTo>
                    <a:pt x="355" y="837"/>
                  </a:lnTo>
                  <a:lnTo>
                    <a:pt x="364" y="836"/>
                  </a:lnTo>
                  <a:lnTo>
                    <a:pt x="371" y="834"/>
                  </a:lnTo>
                  <a:lnTo>
                    <a:pt x="378" y="833"/>
                  </a:lnTo>
                  <a:lnTo>
                    <a:pt x="385" y="831"/>
                  </a:lnTo>
                  <a:lnTo>
                    <a:pt x="346" y="976"/>
                  </a:lnTo>
                  <a:lnTo>
                    <a:pt x="349" y="979"/>
                  </a:lnTo>
                  <a:lnTo>
                    <a:pt x="358" y="986"/>
                  </a:lnTo>
                  <a:lnTo>
                    <a:pt x="374" y="999"/>
                  </a:lnTo>
                  <a:lnTo>
                    <a:pt x="393" y="1013"/>
                  </a:lnTo>
                  <a:lnTo>
                    <a:pt x="417" y="1031"/>
                  </a:lnTo>
                  <a:lnTo>
                    <a:pt x="446" y="1049"/>
                  </a:lnTo>
                  <a:lnTo>
                    <a:pt x="478" y="1068"/>
                  </a:lnTo>
                  <a:lnTo>
                    <a:pt x="514" y="1085"/>
                  </a:lnTo>
                  <a:lnTo>
                    <a:pt x="533" y="1093"/>
                  </a:lnTo>
                  <a:lnTo>
                    <a:pt x="551" y="1097"/>
                  </a:lnTo>
                  <a:lnTo>
                    <a:pt x="572" y="1098"/>
                  </a:lnTo>
                  <a:lnTo>
                    <a:pt x="590" y="1097"/>
                  </a:lnTo>
                  <a:lnTo>
                    <a:pt x="611" y="1094"/>
                  </a:lnTo>
                  <a:lnTo>
                    <a:pt x="629" y="1090"/>
                  </a:lnTo>
                  <a:lnTo>
                    <a:pt x="648" y="1084"/>
                  </a:lnTo>
                  <a:lnTo>
                    <a:pt x="665" y="1077"/>
                  </a:lnTo>
                  <a:lnTo>
                    <a:pt x="683" y="1069"/>
                  </a:lnTo>
                  <a:lnTo>
                    <a:pt x="700" y="1061"/>
                  </a:lnTo>
                  <a:lnTo>
                    <a:pt x="716" y="1052"/>
                  </a:lnTo>
                  <a:lnTo>
                    <a:pt x="730" y="1045"/>
                  </a:lnTo>
                  <a:lnTo>
                    <a:pt x="743" y="1038"/>
                  </a:lnTo>
                  <a:lnTo>
                    <a:pt x="755" y="1032"/>
                  </a:lnTo>
                  <a:lnTo>
                    <a:pt x="765" y="1026"/>
                  </a:lnTo>
                  <a:lnTo>
                    <a:pt x="774" y="1023"/>
                  </a:lnTo>
                  <a:lnTo>
                    <a:pt x="788" y="1015"/>
                  </a:lnTo>
                  <a:lnTo>
                    <a:pt x="803" y="1002"/>
                  </a:lnTo>
                  <a:lnTo>
                    <a:pt x="814" y="984"/>
                  </a:lnTo>
                  <a:lnTo>
                    <a:pt x="826" y="966"/>
                  </a:lnTo>
                  <a:lnTo>
                    <a:pt x="834" y="947"/>
                  </a:lnTo>
                  <a:lnTo>
                    <a:pt x="842" y="931"/>
                  </a:lnTo>
                  <a:lnTo>
                    <a:pt x="846" y="921"/>
                  </a:lnTo>
                  <a:lnTo>
                    <a:pt x="847" y="916"/>
                  </a:lnTo>
                  <a:lnTo>
                    <a:pt x="654" y="581"/>
                  </a:lnTo>
                  <a:close/>
                </a:path>
              </a:pathLst>
            </a:custGeom>
            <a:solidFill>
              <a:srgbClr val="F2C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1344" y="1126"/>
              <a:ext cx="411" cy="334"/>
            </a:xfrm>
            <a:custGeom>
              <a:avLst/>
              <a:gdLst/>
              <a:ahLst/>
              <a:cxnLst>
                <a:cxn ang="0">
                  <a:pos x="1224" y="452"/>
                </a:cxn>
                <a:cxn ang="0">
                  <a:pos x="1206" y="380"/>
                </a:cxn>
                <a:cxn ang="0">
                  <a:pos x="1178" y="324"/>
                </a:cxn>
                <a:cxn ang="0">
                  <a:pos x="1128" y="250"/>
                </a:cxn>
                <a:cxn ang="0">
                  <a:pos x="1066" y="200"/>
                </a:cxn>
                <a:cxn ang="0">
                  <a:pos x="980" y="179"/>
                </a:cxn>
                <a:cxn ang="0">
                  <a:pos x="902" y="188"/>
                </a:cxn>
                <a:cxn ang="0">
                  <a:pos x="833" y="202"/>
                </a:cxn>
                <a:cxn ang="0">
                  <a:pos x="780" y="156"/>
                </a:cxn>
                <a:cxn ang="0">
                  <a:pos x="706" y="87"/>
                </a:cxn>
                <a:cxn ang="0">
                  <a:pos x="609" y="32"/>
                </a:cxn>
                <a:cxn ang="0">
                  <a:pos x="542" y="10"/>
                </a:cxn>
                <a:cxn ang="0">
                  <a:pos x="471" y="0"/>
                </a:cxn>
                <a:cxn ang="0">
                  <a:pos x="397" y="3"/>
                </a:cxn>
                <a:cxn ang="0">
                  <a:pos x="332" y="12"/>
                </a:cxn>
                <a:cxn ang="0">
                  <a:pos x="273" y="21"/>
                </a:cxn>
                <a:cxn ang="0">
                  <a:pos x="220" y="34"/>
                </a:cxn>
                <a:cxn ang="0">
                  <a:pos x="173" y="47"/>
                </a:cxn>
                <a:cxn ang="0">
                  <a:pos x="133" y="64"/>
                </a:cxn>
                <a:cxn ang="0">
                  <a:pos x="51" y="122"/>
                </a:cxn>
                <a:cxn ang="0">
                  <a:pos x="7" y="200"/>
                </a:cxn>
                <a:cxn ang="0">
                  <a:pos x="2" y="289"/>
                </a:cxn>
                <a:cxn ang="0">
                  <a:pos x="29" y="361"/>
                </a:cxn>
                <a:cxn ang="0">
                  <a:pos x="85" y="416"/>
                </a:cxn>
                <a:cxn ang="0">
                  <a:pos x="168" y="457"/>
                </a:cxn>
                <a:cxn ang="0">
                  <a:pos x="275" y="487"/>
                </a:cxn>
                <a:cxn ang="0">
                  <a:pos x="400" y="509"/>
                </a:cxn>
                <a:cxn ang="0">
                  <a:pos x="449" y="524"/>
                </a:cxn>
                <a:cxn ang="0">
                  <a:pos x="498" y="558"/>
                </a:cxn>
                <a:cxn ang="0">
                  <a:pos x="527" y="755"/>
                </a:cxn>
                <a:cxn ang="0">
                  <a:pos x="543" y="794"/>
                </a:cxn>
                <a:cxn ang="0">
                  <a:pos x="594" y="880"/>
                </a:cxn>
                <a:cxn ang="0">
                  <a:pos x="676" y="959"/>
                </a:cxn>
                <a:cxn ang="0">
                  <a:pos x="748" y="998"/>
                </a:cxn>
                <a:cxn ang="0">
                  <a:pos x="812" y="987"/>
                </a:cxn>
                <a:cxn ang="0">
                  <a:pos x="863" y="924"/>
                </a:cxn>
                <a:cxn ang="0">
                  <a:pos x="871" y="857"/>
                </a:cxn>
                <a:cxn ang="0">
                  <a:pos x="865" y="825"/>
                </a:cxn>
                <a:cxn ang="0">
                  <a:pos x="889" y="844"/>
                </a:cxn>
                <a:cxn ang="0">
                  <a:pos x="947" y="872"/>
                </a:cxn>
                <a:cxn ang="0">
                  <a:pos x="1015" y="875"/>
                </a:cxn>
                <a:cxn ang="0">
                  <a:pos x="1110" y="828"/>
                </a:cxn>
                <a:cxn ang="0">
                  <a:pos x="1195" y="731"/>
                </a:cxn>
                <a:cxn ang="0">
                  <a:pos x="1229" y="594"/>
                </a:cxn>
              </a:cxnLst>
              <a:rect l="0" t="0" r="r" b="b"/>
              <a:pathLst>
                <a:path w="1232" h="1000">
                  <a:moveTo>
                    <a:pt x="1230" y="509"/>
                  </a:moveTo>
                  <a:lnTo>
                    <a:pt x="1227" y="480"/>
                  </a:lnTo>
                  <a:lnTo>
                    <a:pt x="1224" y="452"/>
                  </a:lnTo>
                  <a:lnTo>
                    <a:pt x="1219" y="428"/>
                  </a:lnTo>
                  <a:lnTo>
                    <a:pt x="1213" y="403"/>
                  </a:lnTo>
                  <a:lnTo>
                    <a:pt x="1206" y="380"/>
                  </a:lnTo>
                  <a:lnTo>
                    <a:pt x="1197" y="360"/>
                  </a:lnTo>
                  <a:lnTo>
                    <a:pt x="1188" y="341"/>
                  </a:lnTo>
                  <a:lnTo>
                    <a:pt x="1178" y="324"/>
                  </a:lnTo>
                  <a:lnTo>
                    <a:pt x="1161" y="298"/>
                  </a:lnTo>
                  <a:lnTo>
                    <a:pt x="1145" y="273"/>
                  </a:lnTo>
                  <a:lnTo>
                    <a:pt x="1128" y="250"/>
                  </a:lnTo>
                  <a:lnTo>
                    <a:pt x="1110" y="230"/>
                  </a:lnTo>
                  <a:lnTo>
                    <a:pt x="1090" y="214"/>
                  </a:lnTo>
                  <a:lnTo>
                    <a:pt x="1066" y="200"/>
                  </a:lnTo>
                  <a:lnTo>
                    <a:pt x="1038" y="188"/>
                  </a:lnTo>
                  <a:lnTo>
                    <a:pt x="1006" y="181"/>
                  </a:lnTo>
                  <a:lnTo>
                    <a:pt x="980" y="179"/>
                  </a:lnTo>
                  <a:lnTo>
                    <a:pt x="954" y="181"/>
                  </a:lnTo>
                  <a:lnTo>
                    <a:pt x="928" y="184"/>
                  </a:lnTo>
                  <a:lnTo>
                    <a:pt x="902" y="188"/>
                  </a:lnTo>
                  <a:lnTo>
                    <a:pt x="878" y="194"/>
                  </a:lnTo>
                  <a:lnTo>
                    <a:pt x="855" y="198"/>
                  </a:lnTo>
                  <a:lnTo>
                    <a:pt x="833" y="202"/>
                  </a:lnTo>
                  <a:lnTo>
                    <a:pt x="816" y="205"/>
                  </a:lnTo>
                  <a:lnTo>
                    <a:pt x="800" y="181"/>
                  </a:lnTo>
                  <a:lnTo>
                    <a:pt x="780" y="156"/>
                  </a:lnTo>
                  <a:lnTo>
                    <a:pt x="758" y="132"/>
                  </a:lnTo>
                  <a:lnTo>
                    <a:pt x="734" y="109"/>
                  </a:lnTo>
                  <a:lnTo>
                    <a:pt x="706" y="87"/>
                  </a:lnTo>
                  <a:lnTo>
                    <a:pt x="676" y="67"/>
                  </a:lnTo>
                  <a:lnTo>
                    <a:pt x="644" y="48"/>
                  </a:lnTo>
                  <a:lnTo>
                    <a:pt x="609" y="32"/>
                  </a:lnTo>
                  <a:lnTo>
                    <a:pt x="588" y="23"/>
                  </a:lnTo>
                  <a:lnTo>
                    <a:pt x="565" y="16"/>
                  </a:lnTo>
                  <a:lnTo>
                    <a:pt x="542" y="10"/>
                  </a:lnTo>
                  <a:lnTo>
                    <a:pt x="518" y="6"/>
                  </a:lnTo>
                  <a:lnTo>
                    <a:pt x="495" y="2"/>
                  </a:lnTo>
                  <a:lnTo>
                    <a:pt x="471" y="0"/>
                  </a:lnTo>
                  <a:lnTo>
                    <a:pt x="445" y="0"/>
                  </a:lnTo>
                  <a:lnTo>
                    <a:pt x="420" y="2"/>
                  </a:lnTo>
                  <a:lnTo>
                    <a:pt x="397" y="3"/>
                  </a:lnTo>
                  <a:lnTo>
                    <a:pt x="374" y="6"/>
                  </a:lnTo>
                  <a:lnTo>
                    <a:pt x="352" y="9"/>
                  </a:lnTo>
                  <a:lnTo>
                    <a:pt x="332" y="12"/>
                  </a:lnTo>
                  <a:lnTo>
                    <a:pt x="312" y="15"/>
                  </a:lnTo>
                  <a:lnTo>
                    <a:pt x="292" y="18"/>
                  </a:lnTo>
                  <a:lnTo>
                    <a:pt x="273" y="21"/>
                  </a:lnTo>
                  <a:lnTo>
                    <a:pt x="254" y="25"/>
                  </a:lnTo>
                  <a:lnTo>
                    <a:pt x="237" y="29"/>
                  </a:lnTo>
                  <a:lnTo>
                    <a:pt x="220" y="34"/>
                  </a:lnTo>
                  <a:lnTo>
                    <a:pt x="204" y="38"/>
                  </a:lnTo>
                  <a:lnTo>
                    <a:pt x="188" y="42"/>
                  </a:lnTo>
                  <a:lnTo>
                    <a:pt x="173" y="47"/>
                  </a:lnTo>
                  <a:lnTo>
                    <a:pt x="159" y="52"/>
                  </a:lnTo>
                  <a:lnTo>
                    <a:pt x="146" y="58"/>
                  </a:lnTo>
                  <a:lnTo>
                    <a:pt x="133" y="64"/>
                  </a:lnTo>
                  <a:lnTo>
                    <a:pt x="101" y="81"/>
                  </a:lnTo>
                  <a:lnTo>
                    <a:pt x="74" y="100"/>
                  </a:lnTo>
                  <a:lnTo>
                    <a:pt x="51" y="122"/>
                  </a:lnTo>
                  <a:lnTo>
                    <a:pt x="32" y="145"/>
                  </a:lnTo>
                  <a:lnTo>
                    <a:pt x="18" y="171"/>
                  </a:lnTo>
                  <a:lnTo>
                    <a:pt x="7" y="200"/>
                  </a:lnTo>
                  <a:lnTo>
                    <a:pt x="2" y="230"/>
                  </a:lnTo>
                  <a:lnTo>
                    <a:pt x="0" y="262"/>
                  </a:lnTo>
                  <a:lnTo>
                    <a:pt x="2" y="289"/>
                  </a:lnTo>
                  <a:lnTo>
                    <a:pt x="7" y="315"/>
                  </a:lnTo>
                  <a:lnTo>
                    <a:pt x="16" y="340"/>
                  </a:lnTo>
                  <a:lnTo>
                    <a:pt x="29" y="361"/>
                  </a:lnTo>
                  <a:lnTo>
                    <a:pt x="45" y="382"/>
                  </a:lnTo>
                  <a:lnTo>
                    <a:pt x="64" y="400"/>
                  </a:lnTo>
                  <a:lnTo>
                    <a:pt x="85" y="416"/>
                  </a:lnTo>
                  <a:lnTo>
                    <a:pt x="110" y="431"/>
                  </a:lnTo>
                  <a:lnTo>
                    <a:pt x="137" y="445"/>
                  </a:lnTo>
                  <a:lnTo>
                    <a:pt x="168" y="457"/>
                  </a:lnTo>
                  <a:lnTo>
                    <a:pt x="201" y="468"/>
                  </a:lnTo>
                  <a:lnTo>
                    <a:pt x="237" y="478"/>
                  </a:lnTo>
                  <a:lnTo>
                    <a:pt x="275" y="487"/>
                  </a:lnTo>
                  <a:lnTo>
                    <a:pt x="314" y="494"/>
                  </a:lnTo>
                  <a:lnTo>
                    <a:pt x="357" y="501"/>
                  </a:lnTo>
                  <a:lnTo>
                    <a:pt x="400" y="509"/>
                  </a:lnTo>
                  <a:lnTo>
                    <a:pt x="413" y="511"/>
                  </a:lnTo>
                  <a:lnTo>
                    <a:pt x="430" y="517"/>
                  </a:lnTo>
                  <a:lnTo>
                    <a:pt x="449" y="524"/>
                  </a:lnTo>
                  <a:lnTo>
                    <a:pt x="468" y="535"/>
                  </a:lnTo>
                  <a:lnTo>
                    <a:pt x="484" y="546"/>
                  </a:lnTo>
                  <a:lnTo>
                    <a:pt x="498" y="558"/>
                  </a:lnTo>
                  <a:lnTo>
                    <a:pt x="507" y="571"/>
                  </a:lnTo>
                  <a:lnTo>
                    <a:pt x="510" y="585"/>
                  </a:lnTo>
                  <a:lnTo>
                    <a:pt x="527" y="755"/>
                  </a:lnTo>
                  <a:lnTo>
                    <a:pt x="529" y="760"/>
                  </a:lnTo>
                  <a:lnTo>
                    <a:pt x="534" y="774"/>
                  </a:lnTo>
                  <a:lnTo>
                    <a:pt x="543" y="794"/>
                  </a:lnTo>
                  <a:lnTo>
                    <a:pt x="557" y="820"/>
                  </a:lnTo>
                  <a:lnTo>
                    <a:pt x="573" y="849"/>
                  </a:lnTo>
                  <a:lnTo>
                    <a:pt x="594" y="880"/>
                  </a:lnTo>
                  <a:lnTo>
                    <a:pt x="618" y="909"/>
                  </a:lnTo>
                  <a:lnTo>
                    <a:pt x="647" y="936"/>
                  </a:lnTo>
                  <a:lnTo>
                    <a:pt x="676" y="959"/>
                  </a:lnTo>
                  <a:lnTo>
                    <a:pt x="702" y="976"/>
                  </a:lnTo>
                  <a:lnTo>
                    <a:pt x="725" y="989"/>
                  </a:lnTo>
                  <a:lnTo>
                    <a:pt x="748" y="998"/>
                  </a:lnTo>
                  <a:lnTo>
                    <a:pt x="770" y="1000"/>
                  </a:lnTo>
                  <a:lnTo>
                    <a:pt x="790" y="995"/>
                  </a:lnTo>
                  <a:lnTo>
                    <a:pt x="812" y="987"/>
                  </a:lnTo>
                  <a:lnTo>
                    <a:pt x="833" y="969"/>
                  </a:lnTo>
                  <a:lnTo>
                    <a:pt x="852" y="948"/>
                  </a:lnTo>
                  <a:lnTo>
                    <a:pt x="863" y="924"/>
                  </a:lnTo>
                  <a:lnTo>
                    <a:pt x="869" y="900"/>
                  </a:lnTo>
                  <a:lnTo>
                    <a:pt x="872" y="877"/>
                  </a:lnTo>
                  <a:lnTo>
                    <a:pt x="871" y="857"/>
                  </a:lnTo>
                  <a:lnTo>
                    <a:pt x="868" y="839"/>
                  </a:lnTo>
                  <a:lnTo>
                    <a:pt x="866" y="829"/>
                  </a:lnTo>
                  <a:lnTo>
                    <a:pt x="865" y="825"/>
                  </a:lnTo>
                  <a:lnTo>
                    <a:pt x="868" y="828"/>
                  </a:lnTo>
                  <a:lnTo>
                    <a:pt x="876" y="833"/>
                  </a:lnTo>
                  <a:lnTo>
                    <a:pt x="889" y="844"/>
                  </a:lnTo>
                  <a:lnTo>
                    <a:pt x="907" y="854"/>
                  </a:lnTo>
                  <a:lnTo>
                    <a:pt x="926" y="864"/>
                  </a:lnTo>
                  <a:lnTo>
                    <a:pt x="947" y="872"/>
                  </a:lnTo>
                  <a:lnTo>
                    <a:pt x="969" y="878"/>
                  </a:lnTo>
                  <a:lnTo>
                    <a:pt x="990" y="880"/>
                  </a:lnTo>
                  <a:lnTo>
                    <a:pt x="1015" y="875"/>
                  </a:lnTo>
                  <a:lnTo>
                    <a:pt x="1045" y="864"/>
                  </a:lnTo>
                  <a:lnTo>
                    <a:pt x="1077" y="848"/>
                  </a:lnTo>
                  <a:lnTo>
                    <a:pt x="1110" y="828"/>
                  </a:lnTo>
                  <a:lnTo>
                    <a:pt x="1142" y="800"/>
                  </a:lnTo>
                  <a:lnTo>
                    <a:pt x="1171" y="768"/>
                  </a:lnTo>
                  <a:lnTo>
                    <a:pt x="1195" y="731"/>
                  </a:lnTo>
                  <a:lnTo>
                    <a:pt x="1211" y="689"/>
                  </a:lnTo>
                  <a:lnTo>
                    <a:pt x="1221" y="641"/>
                  </a:lnTo>
                  <a:lnTo>
                    <a:pt x="1229" y="594"/>
                  </a:lnTo>
                  <a:lnTo>
                    <a:pt x="1232" y="550"/>
                  </a:lnTo>
                  <a:lnTo>
                    <a:pt x="1230" y="509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1018" y="1888"/>
              <a:ext cx="564" cy="193"/>
            </a:xfrm>
            <a:custGeom>
              <a:avLst/>
              <a:gdLst/>
              <a:ahLst/>
              <a:cxnLst>
                <a:cxn ang="0">
                  <a:pos x="24" y="578"/>
                </a:cxn>
                <a:cxn ang="0">
                  <a:pos x="1691" y="578"/>
                </a:cxn>
                <a:cxn ang="0">
                  <a:pos x="1325" y="104"/>
                </a:cxn>
                <a:cxn ang="0">
                  <a:pos x="1323" y="104"/>
                </a:cxn>
                <a:cxn ang="0">
                  <a:pos x="1316" y="103"/>
                </a:cxn>
                <a:cxn ang="0">
                  <a:pos x="1306" y="100"/>
                </a:cxn>
                <a:cxn ang="0">
                  <a:pos x="1293" y="98"/>
                </a:cxn>
                <a:cxn ang="0">
                  <a:pos x="1276" y="94"/>
                </a:cxn>
                <a:cxn ang="0">
                  <a:pos x="1255" y="91"/>
                </a:cxn>
                <a:cxn ang="0">
                  <a:pos x="1234" y="85"/>
                </a:cxn>
                <a:cxn ang="0">
                  <a:pos x="1208" y="81"/>
                </a:cxn>
                <a:cxn ang="0">
                  <a:pos x="1179" y="77"/>
                </a:cxn>
                <a:cxn ang="0">
                  <a:pos x="1149" y="71"/>
                </a:cxn>
                <a:cxn ang="0">
                  <a:pos x="1117" y="65"/>
                </a:cxn>
                <a:cxn ang="0">
                  <a:pos x="1082" y="59"/>
                </a:cxn>
                <a:cxn ang="0">
                  <a:pos x="1046" y="53"/>
                </a:cxn>
                <a:cxn ang="0">
                  <a:pos x="1009" y="48"/>
                </a:cxn>
                <a:cxn ang="0">
                  <a:pos x="971" y="42"/>
                </a:cxn>
                <a:cxn ang="0">
                  <a:pos x="932" y="36"/>
                </a:cxn>
                <a:cxn ang="0">
                  <a:pos x="892" y="30"/>
                </a:cxn>
                <a:cxn ang="0">
                  <a:pos x="851" y="25"/>
                </a:cxn>
                <a:cxn ang="0">
                  <a:pos x="811" y="20"/>
                </a:cxn>
                <a:cxn ang="0">
                  <a:pos x="770" y="16"/>
                </a:cxn>
                <a:cxn ang="0">
                  <a:pos x="730" y="12"/>
                </a:cxn>
                <a:cxn ang="0">
                  <a:pos x="690" y="9"/>
                </a:cxn>
                <a:cxn ang="0">
                  <a:pos x="651" y="6"/>
                </a:cxn>
                <a:cxn ang="0">
                  <a:pos x="612" y="3"/>
                </a:cxn>
                <a:cxn ang="0">
                  <a:pos x="576" y="1"/>
                </a:cxn>
                <a:cxn ang="0">
                  <a:pos x="539" y="0"/>
                </a:cxn>
                <a:cxn ang="0">
                  <a:pos x="505" y="1"/>
                </a:cxn>
                <a:cxn ang="0">
                  <a:pos x="472" y="1"/>
                </a:cxn>
                <a:cxn ang="0">
                  <a:pos x="441" y="4"/>
                </a:cxn>
                <a:cxn ang="0">
                  <a:pos x="412" y="7"/>
                </a:cxn>
                <a:cxn ang="0">
                  <a:pos x="386" y="12"/>
                </a:cxn>
                <a:cxn ang="0">
                  <a:pos x="363" y="17"/>
                </a:cxn>
                <a:cxn ang="0">
                  <a:pos x="346" y="23"/>
                </a:cxn>
                <a:cxn ang="0">
                  <a:pos x="329" y="29"/>
                </a:cxn>
                <a:cxn ang="0">
                  <a:pos x="310" y="36"/>
                </a:cxn>
                <a:cxn ang="0">
                  <a:pos x="290" y="43"/>
                </a:cxn>
                <a:cxn ang="0">
                  <a:pos x="270" y="53"/>
                </a:cxn>
                <a:cxn ang="0">
                  <a:pos x="248" y="64"/>
                </a:cxn>
                <a:cxn ang="0">
                  <a:pos x="228" y="75"/>
                </a:cxn>
                <a:cxn ang="0">
                  <a:pos x="206" y="87"/>
                </a:cxn>
                <a:cxn ang="0">
                  <a:pos x="184" y="100"/>
                </a:cxn>
                <a:cxn ang="0">
                  <a:pos x="164" y="114"/>
                </a:cxn>
                <a:cxn ang="0">
                  <a:pos x="144" y="129"/>
                </a:cxn>
                <a:cxn ang="0">
                  <a:pos x="124" y="144"/>
                </a:cxn>
                <a:cxn ang="0">
                  <a:pos x="105" y="162"/>
                </a:cxn>
                <a:cxn ang="0">
                  <a:pos x="88" y="179"/>
                </a:cxn>
                <a:cxn ang="0">
                  <a:pos x="72" y="198"/>
                </a:cxn>
                <a:cxn ang="0">
                  <a:pos x="57" y="218"/>
                </a:cxn>
                <a:cxn ang="0">
                  <a:pos x="24" y="279"/>
                </a:cxn>
                <a:cxn ang="0">
                  <a:pos x="7" y="339"/>
                </a:cxn>
                <a:cxn ang="0">
                  <a:pos x="0" y="400"/>
                </a:cxn>
                <a:cxn ang="0">
                  <a:pos x="0" y="456"/>
                </a:cxn>
                <a:cxn ang="0">
                  <a:pos x="7" y="505"/>
                </a:cxn>
                <a:cxn ang="0">
                  <a:pos x="14" y="543"/>
                </a:cxn>
                <a:cxn ang="0">
                  <a:pos x="21" y="569"/>
                </a:cxn>
                <a:cxn ang="0">
                  <a:pos x="24" y="578"/>
                </a:cxn>
              </a:cxnLst>
              <a:rect l="0" t="0" r="r" b="b"/>
              <a:pathLst>
                <a:path w="1691" h="578">
                  <a:moveTo>
                    <a:pt x="24" y="578"/>
                  </a:moveTo>
                  <a:lnTo>
                    <a:pt x="1691" y="578"/>
                  </a:lnTo>
                  <a:lnTo>
                    <a:pt x="1325" y="104"/>
                  </a:lnTo>
                  <a:lnTo>
                    <a:pt x="1323" y="104"/>
                  </a:lnTo>
                  <a:lnTo>
                    <a:pt x="1316" y="103"/>
                  </a:lnTo>
                  <a:lnTo>
                    <a:pt x="1306" y="100"/>
                  </a:lnTo>
                  <a:lnTo>
                    <a:pt x="1293" y="98"/>
                  </a:lnTo>
                  <a:lnTo>
                    <a:pt x="1276" y="94"/>
                  </a:lnTo>
                  <a:lnTo>
                    <a:pt x="1255" y="91"/>
                  </a:lnTo>
                  <a:lnTo>
                    <a:pt x="1234" y="85"/>
                  </a:lnTo>
                  <a:lnTo>
                    <a:pt x="1208" y="81"/>
                  </a:lnTo>
                  <a:lnTo>
                    <a:pt x="1179" y="77"/>
                  </a:lnTo>
                  <a:lnTo>
                    <a:pt x="1149" y="71"/>
                  </a:lnTo>
                  <a:lnTo>
                    <a:pt x="1117" y="65"/>
                  </a:lnTo>
                  <a:lnTo>
                    <a:pt x="1082" y="59"/>
                  </a:lnTo>
                  <a:lnTo>
                    <a:pt x="1046" y="53"/>
                  </a:lnTo>
                  <a:lnTo>
                    <a:pt x="1009" y="48"/>
                  </a:lnTo>
                  <a:lnTo>
                    <a:pt x="971" y="42"/>
                  </a:lnTo>
                  <a:lnTo>
                    <a:pt x="932" y="36"/>
                  </a:lnTo>
                  <a:lnTo>
                    <a:pt x="892" y="30"/>
                  </a:lnTo>
                  <a:lnTo>
                    <a:pt x="851" y="25"/>
                  </a:lnTo>
                  <a:lnTo>
                    <a:pt x="811" y="20"/>
                  </a:lnTo>
                  <a:lnTo>
                    <a:pt x="770" y="16"/>
                  </a:lnTo>
                  <a:lnTo>
                    <a:pt x="730" y="12"/>
                  </a:lnTo>
                  <a:lnTo>
                    <a:pt x="690" y="9"/>
                  </a:lnTo>
                  <a:lnTo>
                    <a:pt x="651" y="6"/>
                  </a:lnTo>
                  <a:lnTo>
                    <a:pt x="612" y="3"/>
                  </a:lnTo>
                  <a:lnTo>
                    <a:pt x="576" y="1"/>
                  </a:lnTo>
                  <a:lnTo>
                    <a:pt x="539" y="0"/>
                  </a:lnTo>
                  <a:lnTo>
                    <a:pt x="505" y="1"/>
                  </a:lnTo>
                  <a:lnTo>
                    <a:pt x="472" y="1"/>
                  </a:lnTo>
                  <a:lnTo>
                    <a:pt x="441" y="4"/>
                  </a:lnTo>
                  <a:lnTo>
                    <a:pt x="412" y="7"/>
                  </a:lnTo>
                  <a:lnTo>
                    <a:pt x="386" y="12"/>
                  </a:lnTo>
                  <a:lnTo>
                    <a:pt x="363" y="17"/>
                  </a:lnTo>
                  <a:lnTo>
                    <a:pt x="346" y="23"/>
                  </a:lnTo>
                  <a:lnTo>
                    <a:pt x="329" y="29"/>
                  </a:lnTo>
                  <a:lnTo>
                    <a:pt x="310" y="36"/>
                  </a:lnTo>
                  <a:lnTo>
                    <a:pt x="290" y="43"/>
                  </a:lnTo>
                  <a:lnTo>
                    <a:pt x="270" y="53"/>
                  </a:lnTo>
                  <a:lnTo>
                    <a:pt x="248" y="64"/>
                  </a:lnTo>
                  <a:lnTo>
                    <a:pt x="228" y="75"/>
                  </a:lnTo>
                  <a:lnTo>
                    <a:pt x="206" y="87"/>
                  </a:lnTo>
                  <a:lnTo>
                    <a:pt x="184" y="100"/>
                  </a:lnTo>
                  <a:lnTo>
                    <a:pt x="164" y="114"/>
                  </a:lnTo>
                  <a:lnTo>
                    <a:pt x="144" y="129"/>
                  </a:lnTo>
                  <a:lnTo>
                    <a:pt x="124" y="144"/>
                  </a:lnTo>
                  <a:lnTo>
                    <a:pt x="105" y="162"/>
                  </a:lnTo>
                  <a:lnTo>
                    <a:pt x="88" y="179"/>
                  </a:lnTo>
                  <a:lnTo>
                    <a:pt x="72" y="198"/>
                  </a:lnTo>
                  <a:lnTo>
                    <a:pt x="57" y="218"/>
                  </a:lnTo>
                  <a:lnTo>
                    <a:pt x="24" y="279"/>
                  </a:lnTo>
                  <a:lnTo>
                    <a:pt x="7" y="339"/>
                  </a:lnTo>
                  <a:lnTo>
                    <a:pt x="0" y="400"/>
                  </a:lnTo>
                  <a:lnTo>
                    <a:pt x="0" y="456"/>
                  </a:lnTo>
                  <a:lnTo>
                    <a:pt x="7" y="505"/>
                  </a:lnTo>
                  <a:lnTo>
                    <a:pt x="14" y="543"/>
                  </a:lnTo>
                  <a:lnTo>
                    <a:pt x="21" y="569"/>
                  </a:lnTo>
                  <a:lnTo>
                    <a:pt x="24" y="578"/>
                  </a:lnTo>
                  <a:close/>
                </a:path>
              </a:pathLst>
            </a:custGeom>
            <a:solidFill>
              <a:srgbClr val="0035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1139" y="1499"/>
              <a:ext cx="574" cy="568"/>
            </a:xfrm>
            <a:custGeom>
              <a:avLst/>
              <a:gdLst/>
              <a:ahLst/>
              <a:cxnLst>
                <a:cxn ang="0">
                  <a:pos x="955" y="57"/>
                </a:cxn>
                <a:cxn ang="0">
                  <a:pos x="905" y="70"/>
                </a:cxn>
                <a:cxn ang="0">
                  <a:pos x="827" y="96"/>
                </a:cxn>
                <a:cxn ang="0">
                  <a:pos x="739" y="139"/>
                </a:cxn>
                <a:cxn ang="0">
                  <a:pos x="658" y="202"/>
                </a:cxn>
                <a:cxn ang="0">
                  <a:pos x="592" y="301"/>
                </a:cxn>
                <a:cxn ang="0">
                  <a:pos x="543" y="423"/>
                </a:cxn>
                <a:cxn ang="0">
                  <a:pos x="512" y="576"/>
                </a:cxn>
                <a:cxn ang="0">
                  <a:pos x="488" y="784"/>
                </a:cxn>
                <a:cxn ang="0">
                  <a:pos x="463" y="952"/>
                </a:cxn>
                <a:cxn ang="0">
                  <a:pos x="395" y="1031"/>
                </a:cxn>
                <a:cxn ang="0">
                  <a:pos x="291" y="974"/>
                </a:cxn>
                <a:cxn ang="0">
                  <a:pos x="228" y="858"/>
                </a:cxn>
                <a:cxn ang="0">
                  <a:pos x="0" y="936"/>
                </a:cxn>
                <a:cxn ang="0">
                  <a:pos x="9" y="972"/>
                </a:cxn>
                <a:cxn ang="0">
                  <a:pos x="39" y="1067"/>
                </a:cxn>
                <a:cxn ang="0">
                  <a:pos x="79" y="1174"/>
                </a:cxn>
                <a:cxn ang="0">
                  <a:pos x="123" y="1244"/>
                </a:cxn>
                <a:cxn ang="0">
                  <a:pos x="179" y="1310"/>
                </a:cxn>
                <a:cxn ang="0">
                  <a:pos x="242" y="1369"/>
                </a:cxn>
                <a:cxn ang="0">
                  <a:pos x="303" y="1411"/>
                </a:cxn>
                <a:cxn ang="0">
                  <a:pos x="355" y="1431"/>
                </a:cxn>
                <a:cxn ang="0">
                  <a:pos x="411" y="1438"/>
                </a:cxn>
                <a:cxn ang="0">
                  <a:pos x="452" y="1431"/>
                </a:cxn>
                <a:cxn ang="0">
                  <a:pos x="524" y="1417"/>
                </a:cxn>
                <a:cxn ang="0">
                  <a:pos x="550" y="1433"/>
                </a:cxn>
                <a:cxn ang="0">
                  <a:pos x="569" y="1472"/>
                </a:cxn>
                <a:cxn ang="0">
                  <a:pos x="598" y="1527"/>
                </a:cxn>
                <a:cxn ang="0">
                  <a:pos x="654" y="1586"/>
                </a:cxn>
                <a:cxn ang="0">
                  <a:pos x="756" y="1645"/>
                </a:cxn>
                <a:cxn ang="0">
                  <a:pos x="921" y="1693"/>
                </a:cxn>
                <a:cxn ang="0">
                  <a:pos x="1071" y="1704"/>
                </a:cxn>
                <a:cxn ang="0">
                  <a:pos x="1198" y="1691"/>
                </a:cxn>
                <a:cxn ang="0">
                  <a:pos x="1290" y="1668"/>
                </a:cxn>
                <a:cxn ang="0">
                  <a:pos x="1342" y="1648"/>
                </a:cxn>
                <a:cxn ang="0">
                  <a:pos x="1371" y="1599"/>
                </a:cxn>
                <a:cxn ang="0">
                  <a:pos x="1443" y="1411"/>
                </a:cxn>
                <a:cxn ang="0">
                  <a:pos x="1542" y="1141"/>
                </a:cxn>
                <a:cxn ang="0">
                  <a:pos x="1638" y="861"/>
                </a:cxn>
                <a:cxn ang="0">
                  <a:pos x="1706" y="639"/>
                </a:cxn>
                <a:cxn ang="0">
                  <a:pos x="1723" y="511"/>
                </a:cxn>
                <a:cxn ang="0">
                  <a:pos x="1710" y="366"/>
                </a:cxn>
                <a:cxn ang="0">
                  <a:pos x="1673" y="237"/>
                </a:cxn>
                <a:cxn ang="0">
                  <a:pos x="1614" y="148"/>
                </a:cxn>
                <a:cxn ang="0">
                  <a:pos x="1505" y="39"/>
                </a:cxn>
                <a:cxn ang="0">
                  <a:pos x="1433" y="3"/>
                </a:cxn>
                <a:cxn ang="0">
                  <a:pos x="1321" y="122"/>
                </a:cxn>
                <a:cxn ang="0">
                  <a:pos x="1204" y="155"/>
                </a:cxn>
                <a:cxn ang="0">
                  <a:pos x="1096" y="133"/>
                </a:cxn>
                <a:cxn ang="0">
                  <a:pos x="1013" y="90"/>
                </a:cxn>
                <a:cxn ang="0">
                  <a:pos x="970" y="58"/>
                </a:cxn>
              </a:cxnLst>
              <a:rect l="0" t="0" r="r" b="b"/>
              <a:pathLst>
                <a:path w="1723" h="1704">
                  <a:moveTo>
                    <a:pt x="967" y="55"/>
                  </a:moveTo>
                  <a:lnTo>
                    <a:pt x="964" y="55"/>
                  </a:lnTo>
                  <a:lnTo>
                    <a:pt x="955" y="57"/>
                  </a:lnTo>
                  <a:lnTo>
                    <a:pt x="942" y="60"/>
                  </a:lnTo>
                  <a:lnTo>
                    <a:pt x="925" y="64"/>
                  </a:lnTo>
                  <a:lnTo>
                    <a:pt x="905" y="70"/>
                  </a:lnTo>
                  <a:lnTo>
                    <a:pt x="880" y="77"/>
                  </a:lnTo>
                  <a:lnTo>
                    <a:pt x="854" y="86"/>
                  </a:lnTo>
                  <a:lnTo>
                    <a:pt x="827" y="96"/>
                  </a:lnTo>
                  <a:lnTo>
                    <a:pt x="797" y="109"/>
                  </a:lnTo>
                  <a:lnTo>
                    <a:pt x="768" y="123"/>
                  </a:lnTo>
                  <a:lnTo>
                    <a:pt x="739" y="139"/>
                  </a:lnTo>
                  <a:lnTo>
                    <a:pt x="710" y="158"/>
                  </a:lnTo>
                  <a:lnTo>
                    <a:pt x="683" y="179"/>
                  </a:lnTo>
                  <a:lnTo>
                    <a:pt x="658" y="202"/>
                  </a:lnTo>
                  <a:lnTo>
                    <a:pt x="635" y="228"/>
                  </a:lnTo>
                  <a:lnTo>
                    <a:pt x="616" y="257"/>
                  </a:lnTo>
                  <a:lnTo>
                    <a:pt x="592" y="301"/>
                  </a:lnTo>
                  <a:lnTo>
                    <a:pt x="572" y="341"/>
                  </a:lnTo>
                  <a:lnTo>
                    <a:pt x="556" y="382"/>
                  </a:lnTo>
                  <a:lnTo>
                    <a:pt x="543" y="423"/>
                  </a:lnTo>
                  <a:lnTo>
                    <a:pt x="531" y="468"/>
                  </a:lnTo>
                  <a:lnTo>
                    <a:pt x="521" y="519"/>
                  </a:lnTo>
                  <a:lnTo>
                    <a:pt x="512" y="576"/>
                  </a:lnTo>
                  <a:lnTo>
                    <a:pt x="502" y="644"/>
                  </a:lnTo>
                  <a:lnTo>
                    <a:pt x="494" y="715"/>
                  </a:lnTo>
                  <a:lnTo>
                    <a:pt x="488" y="784"/>
                  </a:lnTo>
                  <a:lnTo>
                    <a:pt x="482" y="848"/>
                  </a:lnTo>
                  <a:lnTo>
                    <a:pt x="475" y="904"/>
                  </a:lnTo>
                  <a:lnTo>
                    <a:pt x="463" y="952"/>
                  </a:lnTo>
                  <a:lnTo>
                    <a:pt x="447" y="991"/>
                  </a:lnTo>
                  <a:lnTo>
                    <a:pt x="426" y="1018"/>
                  </a:lnTo>
                  <a:lnTo>
                    <a:pt x="395" y="1031"/>
                  </a:lnTo>
                  <a:lnTo>
                    <a:pt x="358" y="1028"/>
                  </a:lnTo>
                  <a:lnTo>
                    <a:pt x="323" y="1007"/>
                  </a:lnTo>
                  <a:lnTo>
                    <a:pt x="291" y="974"/>
                  </a:lnTo>
                  <a:lnTo>
                    <a:pt x="265" y="935"/>
                  </a:lnTo>
                  <a:lnTo>
                    <a:pt x="244" y="894"/>
                  </a:lnTo>
                  <a:lnTo>
                    <a:pt x="228" y="858"/>
                  </a:lnTo>
                  <a:lnTo>
                    <a:pt x="218" y="833"/>
                  </a:lnTo>
                  <a:lnTo>
                    <a:pt x="215" y="823"/>
                  </a:lnTo>
                  <a:lnTo>
                    <a:pt x="0" y="936"/>
                  </a:lnTo>
                  <a:lnTo>
                    <a:pt x="1" y="940"/>
                  </a:lnTo>
                  <a:lnTo>
                    <a:pt x="4" y="953"/>
                  </a:lnTo>
                  <a:lnTo>
                    <a:pt x="9" y="972"/>
                  </a:lnTo>
                  <a:lnTo>
                    <a:pt x="17" y="998"/>
                  </a:lnTo>
                  <a:lnTo>
                    <a:pt x="26" y="1030"/>
                  </a:lnTo>
                  <a:lnTo>
                    <a:pt x="39" y="1067"/>
                  </a:lnTo>
                  <a:lnTo>
                    <a:pt x="52" y="1108"/>
                  </a:lnTo>
                  <a:lnTo>
                    <a:pt x="69" y="1151"/>
                  </a:lnTo>
                  <a:lnTo>
                    <a:pt x="79" y="1174"/>
                  </a:lnTo>
                  <a:lnTo>
                    <a:pt x="91" y="1197"/>
                  </a:lnTo>
                  <a:lnTo>
                    <a:pt x="105" y="1220"/>
                  </a:lnTo>
                  <a:lnTo>
                    <a:pt x="123" y="1244"/>
                  </a:lnTo>
                  <a:lnTo>
                    <a:pt x="140" y="1267"/>
                  </a:lnTo>
                  <a:lnTo>
                    <a:pt x="159" y="1288"/>
                  </a:lnTo>
                  <a:lnTo>
                    <a:pt x="179" y="1310"/>
                  </a:lnTo>
                  <a:lnTo>
                    <a:pt x="199" y="1332"/>
                  </a:lnTo>
                  <a:lnTo>
                    <a:pt x="221" y="1350"/>
                  </a:lnTo>
                  <a:lnTo>
                    <a:pt x="242" y="1369"/>
                  </a:lnTo>
                  <a:lnTo>
                    <a:pt x="263" y="1385"/>
                  </a:lnTo>
                  <a:lnTo>
                    <a:pt x="283" y="1399"/>
                  </a:lnTo>
                  <a:lnTo>
                    <a:pt x="303" y="1411"/>
                  </a:lnTo>
                  <a:lnTo>
                    <a:pt x="322" y="1420"/>
                  </a:lnTo>
                  <a:lnTo>
                    <a:pt x="339" y="1427"/>
                  </a:lnTo>
                  <a:lnTo>
                    <a:pt x="355" y="1431"/>
                  </a:lnTo>
                  <a:lnTo>
                    <a:pt x="381" y="1436"/>
                  </a:lnTo>
                  <a:lnTo>
                    <a:pt x="398" y="1437"/>
                  </a:lnTo>
                  <a:lnTo>
                    <a:pt x="411" y="1438"/>
                  </a:lnTo>
                  <a:lnTo>
                    <a:pt x="423" y="1437"/>
                  </a:lnTo>
                  <a:lnTo>
                    <a:pt x="434" y="1434"/>
                  </a:lnTo>
                  <a:lnTo>
                    <a:pt x="452" y="1431"/>
                  </a:lnTo>
                  <a:lnTo>
                    <a:pt x="475" y="1425"/>
                  </a:lnTo>
                  <a:lnTo>
                    <a:pt x="509" y="1418"/>
                  </a:lnTo>
                  <a:lnTo>
                    <a:pt x="524" y="1417"/>
                  </a:lnTo>
                  <a:lnTo>
                    <a:pt x="534" y="1420"/>
                  </a:lnTo>
                  <a:lnTo>
                    <a:pt x="543" y="1425"/>
                  </a:lnTo>
                  <a:lnTo>
                    <a:pt x="550" y="1433"/>
                  </a:lnTo>
                  <a:lnTo>
                    <a:pt x="556" y="1444"/>
                  </a:lnTo>
                  <a:lnTo>
                    <a:pt x="561" y="1457"/>
                  </a:lnTo>
                  <a:lnTo>
                    <a:pt x="569" y="1472"/>
                  </a:lnTo>
                  <a:lnTo>
                    <a:pt x="576" y="1489"/>
                  </a:lnTo>
                  <a:lnTo>
                    <a:pt x="586" y="1506"/>
                  </a:lnTo>
                  <a:lnTo>
                    <a:pt x="598" y="1527"/>
                  </a:lnTo>
                  <a:lnTo>
                    <a:pt x="612" y="1545"/>
                  </a:lnTo>
                  <a:lnTo>
                    <a:pt x="631" y="1566"/>
                  </a:lnTo>
                  <a:lnTo>
                    <a:pt x="654" y="1586"/>
                  </a:lnTo>
                  <a:lnTo>
                    <a:pt x="681" y="1606"/>
                  </a:lnTo>
                  <a:lnTo>
                    <a:pt x="716" y="1626"/>
                  </a:lnTo>
                  <a:lnTo>
                    <a:pt x="756" y="1645"/>
                  </a:lnTo>
                  <a:lnTo>
                    <a:pt x="813" y="1667"/>
                  </a:lnTo>
                  <a:lnTo>
                    <a:pt x="867" y="1682"/>
                  </a:lnTo>
                  <a:lnTo>
                    <a:pt x="921" y="1693"/>
                  </a:lnTo>
                  <a:lnTo>
                    <a:pt x="973" y="1700"/>
                  </a:lnTo>
                  <a:lnTo>
                    <a:pt x="1023" y="1704"/>
                  </a:lnTo>
                  <a:lnTo>
                    <a:pt x="1071" y="1704"/>
                  </a:lnTo>
                  <a:lnTo>
                    <a:pt x="1116" y="1701"/>
                  </a:lnTo>
                  <a:lnTo>
                    <a:pt x="1159" y="1697"/>
                  </a:lnTo>
                  <a:lnTo>
                    <a:pt x="1198" y="1691"/>
                  </a:lnTo>
                  <a:lnTo>
                    <a:pt x="1233" y="1684"/>
                  </a:lnTo>
                  <a:lnTo>
                    <a:pt x="1264" y="1677"/>
                  </a:lnTo>
                  <a:lnTo>
                    <a:pt x="1290" y="1668"/>
                  </a:lnTo>
                  <a:lnTo>
                    <a:pt x="1313" y="1661"/>
                  </a:lnTo>
                  <a:lnTo>
                    <a:pt x="1331" y="1654"/>
                  </a:lnTo>
                  <a:lnTo>
                    <a:pt x="1342" y="1648"/>
                  </a:lnTo>
                  <a:lnTo>
                    <a:pt x="1350" y="1645"/>
                  </a:lnTo>
                  <a:lnTo>
                    <a:pt x="1357" y="1632"/>
                  </a:lnTo>
                  <a:lnTo>
                    <a:pt x="1371" y="1599"/>
                  </a:lnTo>
                  <a:lnTo>
                    <a:pt x="1391" y="1550"/>
                  </a:lnTo>
                  <a:lnTo>
                    <a:pt x="1416" y="1486"/>
                  </a:lnTo>
                  <a:lnTo>
                    <a:pt x="1443" y="1411"/>
                  </a:lnTo>
                  <a:lnTo>
                    <a:pt x="1475" y="1327"/>
                  </a:lnTo>
                  <a:lnTo>
                    <a:pt x="1508" y="1236"/>
                  </a:lnTo>
                  <a:lnTo>
                    <a:pt x="1542" y="1141"/>
                  </a:lnTo>
                  <a:lnTo>
                    <a:pt x="1575" y="1046"/>
                  </a:lnTo>
                  <a:lnTo>
                    <a:pt x="1608" y="950"/>
                  </a:lnTo>
                  <a:lnTo>
                    <a:pt x="1638" y="861"/>
                  </a:lnTo>
                  <a:lnTo>
                    <a:pt x="1664" y="776"/>
                  </a:lnTo>
                  <a:lnTo>
                    <a:pt x="1687" y="702"/>
                  </a:lnTo>
                  <a:lnTo>
                    <a:pt x="1706" y="639"/>
                  </a:lnTo>
                  <a:lnTo>
                    <a:pt x="1718" y="589"/>
                  </a:lnTo>
                  <a:lnTo>
                    <a:pt x="1723" y="558"/>
                  </a:lnTo>
                  <a:lnTo>
                    <a:pt x="1723" y="511"/>
                  </a:lnTo>
                  <a:lnTo>
                    <a:pt x="1722" y="462"/>
                  </a:lnTo>
                  <a:lnTo>
                    <a:pt x="1718" y="413"/>
                  </a:lnTo>
                  <a:lnTo>
                    <a:pt x="1710" y="366"/>
                  </a:lnTo>
                  <a:lnTo>
                    <a:pt x="1700" y="319"/>
                  </a:lnTo>
                  <a:lnTo>
                    <a:pt x="1687" y="276"/>
                  </a:lnTo>
                  <a:lnTo>
                    <a:pt x="1673" y="237"/>
                  </a:lnTo>
                  <a:lnTo>
                    <a:pt x="1657" y="204"/>
                  </a:lnTo>
                  <a:lnTo>
                    <a:pt x="1640" y="181"/>
                  </a:lnTo>
                  <a:lnTo>
                    <a:pt x="1614" y="148"/>
                  </a:lnTo>
                  <a:lnTo>
                    <a:pt x="1579" y="110"/>
                  </a:lnTo>
                  <a:lnTo>
                    <a:pt x="1543" y="73"/>
                  </a:lnTo>
                  <a:lnTo>
                    <a:pt x="1505" y="39"/>
                  </a:lnTo>
                  <a:lnTo>
                    <a:pt x="1472" y="13"/>
                  </a:lnTo>
                  <a:lnTo>
                    <a:pt x="1448" y="0"/>
                  </a:lnTo>
                  <a:lnTo>
                    <a:pt x="1433" y="3"/>
                  </a:lnTo>
                  <a:lnTo>
                    <a:pt x="1397" y="54"/>
                  </a:lnTo>
                  <a:lnTo>
                    <a:pt x="1360" y="93"/>
                  </a:lnTo>
                  <a:lnTo>
                    <a:pt x="1321" y="122"/>
                  </a:lnTo>
                  <a:lnTo>
                    <a:pt x="1282" y="140"/>
                  </a:lnTo>
                  <a:lnTo>
                    <a:pt x="1241" y="151"/>
                  </a:lnTo>
                  <a:lnTo>
                    <a:pt x="1204" y="155"/>
                  </a:lnTo>
                  <a:lnTo>
                    <a:pt x="1166" y="152"/>
                  </a:lnTo>
                  <a:lnTo>
                    <a:pt x="1130" y="143"/>
                  </a:lnTo>
                  <a:lnTo>
                    <a:pt x="1096" y="133"/>
                  </a:lnTo>
                  <a:lnTo>
                    <a:pt x="1065" y="120"/>
                  </a:lnTo>
                  <a:lnTo>
                    <a:pt x="1038" y="104"/>
                  </a:lnTo>
                  <a:lnTo>
                    <a:pt x="1013" y="90"/>
                  </a:lnTo>
                  <a:lnTo>
                    <a:pt x="994" y="77"/>
                  </a:lnTo>
                  <a:lnTo>
                    <a:pt x="980" y="65"/>
                  </a:lnTo>
                  <a:lnTo>
                    <a:pt x="970" y="58"/>
                  </a:lnTo>
                  <a:lnTo>
                    <a:pt x="967" y="55"/>
                  </a:lnTo>
                  <a:close/>
                </a:path>
              </a:pathLst>
            </a:custGeom>
            <a:solidFill>
              <a:srgbClr val="D87C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863" y="1160"/>
              <a:ext cx="452" cy="554"/>
            </a:xfrm>
            <a:custGeom>
              <a:avLst/>
              <a:gdLst/>
              <a:ahLst/>
              <a:cxnLst>
                <a:cxn ang="0">
                  <a:pos x="28" y="234"/>
                </a:cxn>
                <a:cxn ang="0">
                  <a:pos x="87" y="1329"/>
                </a:cxn>
                <a:cxn ang="0">
                  <a:pos x="415" y="1335"/>
                </a:cxn>
                <a:cxn ang="0">
                  <a:pos x="415" y="1368"/>
                </a:cxn>
                <a:cxn ang="0">
                  <a:pos x="0" y="1408"/>
                </a:cxn>
                <a:cxn ang="0">
                  <a:pos x="0" y="1528"/>
                </a:cxn>
                <a:cxn ang="0">
                  <a:pos x="341" y="1662"/>
                </a:cxn>
                <a:cxn ang="0">
                  <a:pos x="1275" y="1462"/>
                </a:cxn>
                <a:cxn ang="0">
                  <a:pos x="1275" y="1388"/>
                </a:cxn>
                <a:cxn ang="0">
                  <a:pos x="982" y="1335"/>
                </a:cxn>
                <a:cxn ang="0">
                  <a:pos x="982" y="1275"/>
                </a:cxn>
                <a:cxn ang="0">
                  <a:pos x="1321" y="1154"/>
                </a:cxn>
                <a:cxn ang="0">
                  <a:pos x="1356" y="26"/>
                </a:cxn>
                <a:cxn ang="0">
                  <a:pos x="241" y="0"/>
                </a:cxn>
                <a:cxn ang="0">
                  <a:pos x="28" y="234"/>
                </a:cxn>
              </a:cxnLst>
              <a:rect l="0" t="0" r="r" b="b"/>
              <a:pathLst>
                <a:path w="1356" h="1662">
                  <a:moveTo>
                    <a:pt x="28" y="234"/>
                  </a:moveTo>
                  <a:lnTo>
                    <a:pt x="87" y="1329"/>
                  </a:lnTo>
                  <a:lnTo>
                    <a:pt x="415" y="1335"/>
                  </a:lnTo>
                  <a:lnTo>
                    <a:pt x="415" y="1368"/>
                  </a:lnTo>
                  <a:lnTo>
                    <a:pt x="0" y="1408"/>
                  </a:lnTo>
                  <a:lnTo>
                    <a:pt x="0" y="1528"/>
                  </a:lnTo>
                  <a:lnTo>
                    <a:pt x="341" y="1662"/>
                  </a:lnTo>
                  <a:lnTo>
                    <a:pt x="1275" y="1462"/>
                  </a:lnTo>
                  <a:lnTo>
                    <a:pt x="1275" y="1388"/>
                  </a:lnTo>
                  <a:lnTo>
                    <a:pt x="982" y="1335"/>
                  </a:lnTo>
                  <a:lnTo>
                    <a:pt x="982" y="1275"/>
                  </a:lnTo>
                  <a:lnTo>
                    <a:pt x="1321" y="1154"/>
                  </a:lnTo>
                  <a:lnTo>
                    <a:pt x="1356" y="26"/>
                  </a:lnTo>
                  <a:lnTo>
                    <a:pt x="241" y="0"/>
                  </a:lnTo>
                  <a:lnTo>
                    <a:pt x="28" y="234"/>
                  </a:lnTo>
                  <a:close/>
                </a:path>
              </a:pathLst>
            </a:custGeom>
            <a:solidFill>
              <a:srgbClr val="D8D8D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933" y="1639"/>
              <a:ext cx="398" cy="157"/>
            </a:xfrm>
            <a:custGeom>
              <a:avLst/>
              <a:gdLst/>
              <a:ahLst/>
              <a:cxnLst>
                <a:cxn ang="0">
                  <a:pos x="6" y="186"/>
                </a:cxn>
                <a:cxn ang="0">
                  <a:pos x="0" y="280"/>
                </a:cxn>
                <a:cxn ang="0">
                  <a:pos x="461" y="473"/>
                </a:cxn>
                <a:cxn ang="0">
                  <a:pos x="1166" y="265"/>
                </a:cxn>
                <a:cxn ang="0">
                  <a:pos x="1194" y="53"/>
                </a:cxn>
                <a:cxn ang="0">
                  <a:pos x="1034" y="0"/>
                </a:cxn>
                <a:cxn ang="0">
                  <a:pos x="6" y="186"/>
                </a:cxn>
              </a:cxnLst>
              <a:rect l="0" t="0" r="r" b="b"/>
              <a:pathLst>
                <a:path w="1194" h="473">
                  <a:moveTo>
                    <a:pt x="6" y="186"/>
                  </a:moveTo>
                  <a:lnTo>
                    <a:pt x="0" y="280"/>
                  </a:lnTo>
                  <a:lnTo>
                    <a:pt x="461" y="473"/>
                  </a:lnTo>
                  <a:lnTo>
                    <a:pt x="1166" y="265"/>
                  </a:lnTo>
                  <a:lnTo>
                    <a:pt x="1194" y="53"/>
                  </a:lnTo>
                  <a:lnTo>
                    <a:pt x="1034" y="0"/>
                  </a:lnTo>
                  <a:lnTo>
                    <a:pt x="6" y="186"/>
                  </a:lnTo>
                  <a:close/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1254" y="1650"/>
              <a:ext cx="77" cy="104"/>
            </a:xfrm>
            <a:custGeom>
              <a:avLst/>
              <a:gdLst/>
              <a:ahLst/>
              <a:cxnLst>
                <a:cxn ang="0">
                  <a:pos x="7" y="88"/>
                </a:cxn>
                <a:cxn ang="0">
                  <a:pos x="9" y="95"/>
                </a:cxn>
                <a:cxn ang="0">
                  <a:pos x="6" y="105"/>
                </a:cxn>
                <a:cxn ang="0">
                  <a:pos x="4" y="117"/>
                </a:cxn>
                <a:cxn ang="0">
                  <a:pos x="9" y="128"/>
                </a:cxn>
                <a:cxn ang="0">
                  <a:pos x="23" y="144"/>
                </a:cxn>
                <a:cxn ang="0">
                  <a:pos x="39" y="159"/>
                </a:cxn>
                <a:cxn ang="0">
                  <a:pos x="55" y="173"/>
                </a:cxn>
                <a:cxn ang="0">
                  <a:pos x="72" y="186"/>
                </a:cxn>
                <a:cxn ang="0">
                  <a:pos x="87" y="198"/>
                </a:cxn>
                <a:cxn ang="0">
                  <a:pos x="98" y="206"/>
                </a:cxn>
                <a:cxn ang="0">
                  <a:pos x="107" y="212"/>
                </a:cxn>
                <a:cxn ang="0">
                  <a:pos x="110" y="214"/>
                </a:cxn>
                <a:cxn ang="0">
                  <a:pos x="177" y="313"/>
                </a:cxn>
                <a:cxn ang="0">
                  <a:pos x="231" y="53"/>
                </a:cxn>
                <a:cxn ang="0">
                  <a:pos x="91" y="0"/>
                </a:cxn>
                <a:cxn ang="0">
                  <a:pos x="85" y="1"/>
                </a:cxn>
                <a:cxn ang="0">
                  <a:pos x="72" y="6"/>
                </a:cxn>
                <a:cxn ang="0">
                  <a:pos x="55" y="14"/>
                </a:cxn>
                <a:cxn ang="0">
                  <a:pos x="36" y="24"/>
                </a:cxn>
                <a:cxn ang="0">
                  <a:pos x="17" y="37"/>
                </a:cxn>
                <a:cxn ang="0">
                  <a:pos x="6" y="52"/>
                </a:cxn>
                <a:cxn ang="0">
                  <a:pos x="0" y="69"/>
                </a:cxn>
                <a:cxn ang="0">
                  <a:pos x="7" y="88"/>
                </a:cxn>
              </a:cxnLst>
              <a:rect l="0" t="0" r="r" b="b"/>
              <a:pathLst>
                <a:path w="231" h="313">
                  <a:moveTo>
                    <a:pt x="7" y="88"/>
                  </a:moveTo>
                  <a:lnTo>
                    <a:pt x="9" y="95"/>
                  </a:lnTo>
                  <a:lnTo>
                    <a:pt x="6" y="105"/>
                  </a:lnTo>
                  <a:lnTo>
                    <a:pt x="4" y="117"/>
                  </a:lnTo>
                  <a:lnTo>
                    <a:pt x="9" y="128"/>
                  </a:lnTo>
                  <a:lnTo>
                    <a:pt x="23" y="144"/>
                  </a:lnTo>
                  <a:lnTo>
                    <a:pt x="39" y="159"/>
                  </a:lnTo>
                  <a:lnTo>
                    <a:pt x="55" y="173"/>
                  </a:lnTo>
                  <a:lnTo>
                    <a:pt x="72" y="186"/>
                  </a:lnTo>
                  <a:lnTo>
                    <a:pt x="87" y="198"/>
                  </a:lnTo>
                  <a:lnTo>
                    <a:pt x="98" y="206"/>
                  </a:lnTo>
                  <a:lnTo>
                    <a:pt x="107" y="212"/>
                  </a:lnTo>
                  <a:lnTo>
                    <a:pt x="110" y="214"/>
                  </a:lnTo>
                  <a:lnTo>
                    <a:pt x="177" y="313"/>
                  </a:lnTo>
                  <a:lnTo>
                    <a:pt x="231" y="53"/>
                  </a:lnTo>
                  <a:lnTo>
                    <a:pt x="91" y="0"/>
                  </a:lnTo>
                  <a:lnTo>
                    <a:pt x="85" y="1"/>
                  </a:lnTo>
                  <a:lnTo>
                    <a:pt x="72" y="6"/>
                  </a:lnTo>
                  <a:lnTo>
                    <a:pt x="55" y="14"/>
                  </a:lnTo>
                  <a:lnTo>
                    <a:pt x="36" y="24"/>
                  </a:lnTo>
                  <a:lnTo>
                    <a:pt x="17" y="37"/>
                  </a:lnTo>
                  <a:lnTo>
                    <a:pt x="6" y="52"/>
                  </a:lnTo>
                  <a:lnTo>
                    <a:pt x="0" y="69"/>
                  </a:lnTo>
                  <a:lnTo>
                    <a:pt x="7" y="88"/>
                  </a:lnTo>
                  <a:close/>
                </a:path>
              </a:pathLst>
            </a:custGeom>
            <a:solidFill>
              <a:srgbClr val="F2C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1113" y="1673"/>
              <a:ext cx="120" cy="134"/>
            </a:xfrm>
            <a:custGeom>
              <a:avLst/>
              <a:gdLst/>
              <a:ahLst/>
              <a:cxnLst>
                <a:cxn ang="0">
                  <a:pos x="14" y="95"/>
                </a:cxn>
                <a:cxn ang="0">
                  <a:pos x="36" y="155"/>
                </a:cxn>
                <a:cxn ang="0">
                  <a:pos x="39" y="214"/>
                </a:cxn>
                <a:cxn ang="0">
                  <a:pos x="37" y="270"/>
                </a:cxn>
                <a:cxn ang="0">
                  <a:pos x="40" y="331"/>
                </a:cxn>
                <a:cxn ang="0">
                  <a:pos x="61" y="381"/>
                </a:cxn>
                <a:cxn ang="0">
                  <a:pos x="105" y="403"/>
                </a:cxn>
                <a:cxn ang="0">
                  <a:pos x="172" y="380"/>
                </a:cxn>
                <a:cxn ang="0">
                  <a:pos x="238" y="338"/>
                </a:cxn>
                <a:cxn ang="0">
                  <a:pos x="281" y="303"/>
                </a:cxn>
                <a:cxn ang="0">
                  <a:pos x="290" y="293"/>
                </a:cxn>
                <a:cxn ang="0">
                  <a:pos x="310" y="261"/>
                </a:cxn>
                <a:cxn ang="0">
                  <a:pos x="336" y="215"/>
                </a:cxn>
                <a:cxn ang="0">
                  <a:pos x="358" y="175"/>
                </a:cxn>
                <a:cxn ang="0">
                  <a:pos x="361" y="130"/>
                </a:cxn>
                <a:cxn ang="0">
                  <a:pos x="343" y="28"/>
                </a:cxn>
                <a:cxn ang="0">
                  <a:pos x="307" y="4"/>
                </a:cxn>
                <a:cxn ang="0">
                  <a:pos x="289" y="26"/>
                </a:cxn>
                <a:cxn ang="0">
                  <a:pos x="277" y="56"/>
                </a:cxn>
                <a:cxn ang="0">
                  <a:pos x="273" y="80"/>
                </a:cxn>
                <a:cxn ang="0">
                  <a:pos x="271" y="81"/>
                </a:cxn>
                <a:cxn ang="0">
                  <a:pos x="261" y="62"/>
                </a:cxn>
                <a:cxn ang="0">
                  <a:pos x="247" y="35"/>
                </a:cxn>
                <a:cxn ang="0">
                  <a:pos x="232" y="10"/>
                </a:cxn>
                <a:cxn ang="0">
                  <a:pos x="222" y="2"/>
                </a:cxn>
                <a:cxn ang="0">
                  <a:pos x="199" y="2"/>
                </a:cxn>
                <a:cxn ang="0">
                  <a:pos x="165" y="6"/>
                </a:cxn>
                <a:cxn ang="0">
                  <a:pos x="124" y="15"/>
                </a:cxn>
                <a:cxn ang="0">
                  <a:pos x="81" y="25"/>
                </a:cxn>
                <a:cxn ang="0">
                  <a:pos x="42" y="38"/>
                </a:cxn>
                <a:cxn ang="0">
                  <a:pos x="13" y="51"/>
                </a:cxn>
                <a:cxn ang="0">
                  <a:pos x="0" y="65"/>
                </a:cxn>
              </a:cxnLst>
              <a:rect l="0" t="0" r="r" b="b"/>
              <a:pathLst>
                <a:path w="361" h="403">
                  <a:moveTo>
                    <a:pt x="0" y="71"/>
                  </a:moveTo>
                  <a:lnTo>
                    <a:pt x="14" y="95"/>
                  </a:lnTo>
                  <a:lnTo>
                    <a:pt x="27" y="123"/>
                  </a:lnTo>
                  <a:lnTo>
                    <a:pt x="36" y="155"/>
                  </a:lnTo>
                  <a:lnTo>
                    <a:pt x="40" y="191"/>
                  </a:lnTo>
                  <a:lnTo>
                    <a:pt x="39" y="214"/>
                  </a:lnTo>
                  <a:lnTo>
                    <a:pt x="37" y="241"/>
                  </a:lnTo>
                  <a:lnTo>
                    <a:pt x="37" y="270"/>
                  </a:lnTo>
                  <a:lnTo>
                    <a:pt x="37" y="302"/>
                  </a:lnTo>
                  <a:lnTo>
                    <a:pt x="40" y="331"/>
                  </a:lnTo>
                  <a:lnTo>
                    <a:pt x="48" y="358"/>
                  </a:lnTo>
                  <a:lnTo>
                    <a:pt x="61" y="381"/>
                  </a:lnTo>
                  <a:lnTo>
                    <a:pt x="79" y="397"/>
                  </a:lnTo>
                  <a:lnTo>
                    <a:pt x="105" y="403"/>
                  </a:lnTo>
                  <a:lnTo>
                    <a:pt x="137" y="396"/>
                  </a:lnTo>
                  <a:lnTo>
                    <a:pt x="172" y="380"/>
                  </a:lnTo>
                  <a:lnTo>
                    <a:pt x="206" y="360"/>
                  </a:lnTo>
                  <a:lnTo>
                    <a:pt x="238" y="338"/>
                  </a:lnTo>
                  <a:lnTo>
                    <a:pt x="263" y="318"/>
                  </a:lnTo>
                  <a:lnTo>
                    <a:pt x="281" y="303"/>
                  </a:lnTo>
                  <a:lnTo>
                    <a:pt x="287" y="298"/>
                  </a:lnTo>
                  <a:lnTo>
                    <a:pt x="290" y="293"/>
                  </a:lnTo>
                  <a:lnTo>
                    <a:pt x="299" y="280"/>
                  </a:lnTo>
                  <a:lnTo>
                    <a:pt x="310" y="261"/>
                  </a:lnTo>
                  <a:lnTo>
                    <a:pt x="323" y="238"/>
                  </a:lnTo>
                  <a:lnTo>
                    <a:pt x="336" y="215"/>
                  </a:lnTo>
                  <a:lnTo>
                    <a:pt x="349" y="194"/>
                  </a:lnTo>
                  <a:lnTo>
                    <a:pt x="358" y="175"/>
                  </a:lnTo>
                  <a:lnTo>
                    <a:pt x="361" y="163"/>
                  </a:lnTo>
                  <a:lnTo>
                    <a:pt x="361" y="130"/>
                  </a:lnTo>
                  <a:lnTo>
                    <a:pt x="356" y="78"/>
                  </a:lnTo>
                  <a:lnTo>
                    <a:pt x="343" y="28"/>
                  </a:lnTo>
                  <a:lnTo>
                    <a:pt x="320" y="3"/>
                  </a:lnTo>
                  <a:lnTo>
                    <a:pt x="307" y="4"/>
                  </a:lnTo>
                  <a:lnTo>
                    <a:pt x="296" y="13"/>
                  </a:lnTo>
                  <a:lnTo>
                    <a:pt x="289" y="26"/>
                  </a:lnTo>
                  <a:lnTo>
                    <a:pt x="281" y="41"/>
                  </a:lnTo>
                  <a:lnTo>
                    <a:pt x="277" y="56"/>
                  </a:lnTo>
                  <a:lnTo>
                    <a:pt x="274" y="71"/>
                  </a:lnTo>
                  <a:lnTo>
                    <a:pt x="273" y="80"/>
                  </a:lnTo>
                  <a:lnTo>
                    <a:pt x="273" y="84"/>
                  </a:lnTo>
                  <a:lnTo>
                    <a:pt x="271" y="81"/>
                  </a:lnTo>
                  <a:lnTo>
                    <a:pt x="267" y="74"/>
                  </a:lnTo>
                  <a:lnTo>
                    <a:pt x="261" y="62"/>
                  </a:lnTo>
                  <a:lnTo>
                    <a:pt x="254" y="49"/>
                  </a:lnTo>
                  <a:lnTo>
                    <a:pt x="247" y="35"/>
                  </a:lnTo>
                  <a:lnTo>
                    <a:pt x="240" y="22"/>
                  </a:lnTo>
                  <a:lnTo>
                    <a:pt x="232" y="10"/>
                  </a:lnTo>
                  <a:lnTo>
                    <a:pt x="227" y="3"/>
                  </a:lnTo>
                  <a:lnTo>
                    <a:pt x="222" y="2"/>
                  </a:lnTo>
                  <a:lnTo>
                    <a:pt x="212" y="0"/>
                  </a:lnTo>
                  <a:lnTo>
                    <a:pt x="199" y="2"/>
                  </a:lnTo>
                  <a:lnTo>
                    <a:pt x="183" y="3"/>
                  </a:lnTo>
                  <a:lnTo>
                    <a:pt x="165" y="6"/>
                  </a:lnTo>
                  <a:lnTo>
                    <a:pt x="144" y="10"/>
                  </a:lnTo>
                  <a:lnTo>
                    <a:pt x="124" y="15"/>
                  </a:lnTo>
                  <a:lnTo>
                    <a:pt x="102" y="19"/>
                  </a:lnTo>
                  <a:lnTo>
                    <a:pt x="81" y="25"/>
                  </a:lnTo>
                  <a:lnTo>
                    <a:pt x="61" y="32"/>
                  </a:lnTo>
                  <a:lnTo>
                    <a:pt x="42" y="38"/>
                  </a:lnTo>
                  <a:lnTo>
                    <a:pt x="26" y="45"/>
                  </a:lnTo>
                  <a:lnTo>
                    <a:pt x="13" y="51"/>
                  </a:lnTo>
                  <a:lnTo>
                    <a:pt x="4" y="58"/>
                  </a:lnTo>
                  <a:lnTo>
                    <a:pt x="0" y="65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2C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1414" y="1695"/>
              <a:ext cx="329" cy="317"/>
            </a:xfrm>
            <a:custGeom>
              <a:avLst/>
              <a:gdLst/>
              <a:ahLst/>
              <a:cxnLst>
                <a:cxn ang="0">
                  <a:pos x="144" y="128"/>
                </a:cxn>
                <a:cxn ang="0">
                  <a:pos x="101" y="183"/>
                </a:cxn>
                <a:cxn ang="0">
                  <a:pos x="64" y="255"/>
                </a:cxn>
                <a:cxn ang="0">
                  <a:pos x="39" y="326"/>
                </a:cxn>
                <a:cxn ang="0">
                  <a:pos x="20" y="477"/>
                </a:cxn>
                <a:cxn ang="0">
                  <a:pos x="3" y="687"/>
                </a:cxn>
                <a:cxn ang="0">
                  <a:pos x="1" y="730"/>
                </a:cxn>
                <a:cxn ang="0">
                  <a:pos x="14" y="775"/>
                </a:cxn>
                <a:cxn ang="0">
                  <a:pos x="46" y="841"/>
                </a:cxn>
                <a:cxn ang="0">
                  <a:pos x="107" y="902"/>
                </a:cxn>
                <a:cxn ang="0">
                  <a:pos x="182" y="934"/>
                </a:cxn>
                <a:cxn ang="0">
                  <a:pos x="247" y="947"/>
                </a:cxn>
                <a:cxn ang="0">
                  <a:pos x="305" y="951"/>
                </a:cxn>
                <a:cxn ang="0">
                  <a:pos x="358" y="948"/>
                </a:cxn>
                <a:cxn ang="0">
                  <a:pos x="401" y="941"/>
                </a:cxn>
                <a:cxn ang="0">
                  <a:pos x="437" y="932"/>
                </a:cxn>
                <a:cxn ang="0">
                  <a:pos x="462" y="924"/>
                </a:cxn>
                <a:cxn ang="0">
                  <a:pos x="475" y="919"/>
                </a:cxn>
                <a:cxn ang="0">
                  <a:pos x="481" y="916"/>
                </a:cxn>
                <a:cxn ang="0">
                  <a:pos x="515" y="905"/>
                </a:cxn>
                <a:cxn ang="0">
                  <a:pos x="573" y="885"/>
                </a:cxn>
                <a:cxn ang="0">
                  <a:pos x="648" y="859"/>
                </a:cxn>
                <a:cxn ang="0">
                  <a:pos x="728" y="830"/>
                </a:cxn>
                <a:cxn ang="0">
                  <a:pos x="804" y="799"/>
                </a:cxn>
                <a:cxn ang="0">
                  <a:pos x="868" y="771"/>
                </a:cxn>
                <a:cxn ang="0">
                  <a:pos x="908" y="748"/>
                </a:cxn>
                <a:cxn ang="0">
                  <a:pos x="940" y="678"/>
                </a:cxn>
                <a:cxn ang="0">
                  <a:pos x="974" y="506"/>
                </a:cxn>
                <a:cxn ang="0">
                  <a:pos x="987" y="309"/>
                </a:cxn>
                <a:cxn ang="0">
                  <a:pos x="970" y="147"/>
                </a:cxn>
                <a:cxn ang="0">
                  <a:pos x="918" y="65"/>
                </a:cxn>
                <a:cxn ang="0">
                  <a:pos x="862" y="23"/>
                </a:cxn>
                <a:cxn ang="0">
                  <a:pos x="817" y="4"/>
                </a:cxn>
                <a:cxn ang="0">
                  <a:pos x="791" y="0"/>
                </a:cxn>
                <a:cxn ang="0">
                  <a:pos x="785" y="0"/>
                </a:cxn>
                <a:cxn ang="0">
                  <a:pos x="767" y="0"/>
                </a:cxn>
                <a:cxn ang="0">
                  <a:pos x="730" y="1"/>
                </a:cxn>
                <a:cxn ang="0">
                  <a:pos x="683" y="2"/>
                </a:cxn>
                <a:cxn ang="0">
                  <a:pos x="624" y="7"/>
                </a:cxn>
                <a:cxn ang="0">
                  <a:pos x="559" y="13"/>
                </a:cxn>
                <a:cxn ang="0">
                  <a:pos x="491" y="21"/>
                </a:cxn>
                <a:cxn ang="0">
                  <a:pos x="423" y="34"/>
                </a:cxn>
                <a:cxn ang="0">
                  <a:pos x="348" y="54"/>
                </a:cxn>
                <a:cxn ang="0">
                  <a:pos x="279" y="75"/>
                </a:cxn>
                <a:cxn ang="0">
                  <a:pos x="225" y="91"/>
                </a:cxn>
                <a:cxn ang="0">
                  <a:pos x="185" y="106"/>
                </a:cxn>
              </a:cxnLst>
              <a:rect l="0" t="0" r="r" b="b"/>
              <a:pathLst>
                <a:path w="987" h="951">
                  <a:moveTo>
                    <a:pt x="166" y="114"/>
                  </a:moveTo>
                  <a:lnTo>
                    <a:pt x="144" y="128"/>
                  </a:lnTo>
                  <a:lnTo>
                    <a:pt x="123" y="151"/>
                  </a:lnTo>
                  <a:lnTo>
                    <a:pt x="101" y="183"/>
                  </a:lnTo>
                  <a:lnTo>
                    <a:pt x="81" y="218"/>
                  </a:lnTo>
                  <a:lnTo>
                    <a:pt x="64" y="255"/>
                  </a:lnTo>
                  <a:lnTo>
                    <a:pt x="49" y="293"/>
                  </a:lnTo>
                  <a:lnTo>
                    <a:pt x="39" y="326"/>
                  </a:lnTo>
                  <a:lnTo>
                    <a:pt x="33" y="353"/>
                  </a:lnTo>
                  <a:lnTo>
                    <a:pt x="20" y="477"/>
                  </a:lnTo>
                  <a:lnTo>
                    <a:pt x="10" y="597"/>
                  </a:lnTo>
                  <a:lnTo>
                    <a:pt x="3" y="687"/>
                  </a:lnTo>
                  <a:lnTo>
                    <a:pt x="0" y="723"/>
                  </a:lnTo>
                  <a:lnTo>
                    <a:pt x="1" y="730"/>
                  </a:lnTo>
                  <a:lnTo>
                    <a:pt x="6" y="748"/>
                  </a:lnTo>
                  <a:lnTo>
                    <a:pt x="14" y="775"/>
                  </a:lnTo>
                  <a:lnTo>
                    <a:pt x="27" y="807"/>
                  </a:lnTo>
                  <a:lnTo>
                    <a:pt x="46" y="841"/>
                  </a:lnTo>
                  <a:lnTo>
                    <a:pt x="72" y="875"/>
                  </a:lnTo>
                  <a:lnTo>
                    <a:pt x="107" y="902"/>
                  </a:lnTo>
                  <a:lnTo>
                    <a:pt x="149" y="924"/>
                  </a:lnTo>
                  <a:lnTo>
                    <a:pt x="182" y="934"/>
                  </a:lnTo>
                  <a:lnTo>
                    <a:pt x="215" y="942"/>
                  </a:lnTo>
                  <a:lnTo>
                    <a:pt x="247" y="947"/>
                  </a:lnTo>
                  <a:lnTo>
                    <a:pt x="277" y="950"/>
                  </a:lnTo>
                  <a:lnTo>
                    <a:pt x="305" y="951"/>
                  </a:lnTo>
                  <a:lnTo>
                    <a:pt x="332" y="951"/>
                  </a:lnTo>
                  <a:lnTo>
                    <a:pt x="358" y="948"/>
                  </a:lnTo>
                  <a:lnTo>
                    <a:pt x="381" y="945"/>
                  </a:lnTo>
                  <a:lnTo>
                    <a:pt x="401" y="941"/>
                  </a:lnTo>
                  <a:lnTo>
                    <a:pt x="420" y="937"/>
                  </a:lnTo>
                  <a:lnTo>
                    <a:pt x="437" y="932"/>
                  </a:lnTo>
                  <a:lnTo>
                    <a:pt x="450" y="928"/>
                  </a:lnTo>
                  <a:lnTo>
                    <a:pt x="462" y="924"/>
                  </a:lnTo>
                  <a:lnTo>
                    <a:pt x="469" y="921"/>
                  </a:lnTo>
                  <a:lnTo>
                    <a:pt x="475" y="919"/>
                  </a:lnTo>
                  <a:lnTo>
                    <a:pt x="476" y="918"/>
                  </a:lnTo>
                  <a:lnTo>
                    <a:pt x="481" y="916"/>
                  </a:lnTo>
                  <a:lnTo>
                    <a:pt x="494" y="912"/>
                  </a:lnTo>
                  <a:lnTo>
                    <a:pt x="515" y="905"/>
                  </a:lnTo>
                  <a:lnTo>
                    <a:pt x="541" y="896"/>
                  </a:lnTo>
                  <a:lnTo>
                    <a:pt x="573" y="885"/>
                  </a:lnTo>
                  <a:lnTo>
                    <a:pt x="609" y="873"/>
                  </a:lnTo>
                  <a:lnTo>
                    <a:pt x="648" y="859"/>
                  </a:lnTo>
                  <a:lnTo>
                    <a:pt x="687" y="844"/>
                  </a:lnTo>
                  <a:lnTo>
                    <a:pt x="728" y="830"/>
                  </a:lnTo>
                  <a:lnTo>
                    <a:pt x="767" y="814"/>
                  </a:lnTo>
                  <a:lnTo>
                    <a:pt x="804" y="799"/>
                  </a:lnTo>
                  <a:lnTo>
                    <a:pt x="837" y="785"/>
                  </a:lnTo>
                  <a:lnTo>
                    <a:pt x="868" y="771"/>
                  </a:lnTo>
                  <a:lnTo>
                    <a:pt x="891" y="758"/>
                  </a:lnTo>
                  <a:lnTo>
                    <a:pt x="908" y="748"/>
                  </a:lnTo>
                  <a:lnTo>
                    <a:pt x="917" y="737"/>
                  </a:lnTo>
                  <a:lnTo>
                    <a:pt x="940" y="678"/>
                  </a:lnTo>
                  <a:lnTo>
                    <a:pt x="958" y="599"/>
                  </a:lnTo>
                  <a:lnTo>
                    <a:pt x="974" y="506"/>
                  </a:lnTo>
                  <a:lnTo>
                    <a:pt x="984" y="407"/>
                  </a:lnTo>
                  <a:lnTo>
                    <a:pt x="987" y="309"/>
                  </a:lnTo>
                  <a:lnTo>
                    <a:pt x="983" y="219"/>
                  </a:lnTo>
                  <a:lnTo>
                    <a:pt x="970" y="147"/>
                  </a:lnTo>
                  <a:lnTo>
                    <a:pt x="948" y="98"/>
                  </a:lnTo>
                  <a:lnTo>
                    <a:pt x="918" y="65"/>
                  </a:lnTo>
                  <a:lnTo>
                    <a:pt x="889" y="40"/>
                  </a:lnTo>
                  <a:lnTo>
                    <a:pt x="862" y="23"/>
                  </a:lnTo>
                  <a:lnTo>
                    <a:pt x="839" y="11"/>
                  </a:lnTo>
                  <a:lnTo>
                    <a:pt x="817" y="4"/>
                  </a:lnTo>
                  <a:lnTo>
                    <a:pt x="801" y="1"/>
                  </a:lnTo>
                  <a:lnTo>
                    <a:pt x="791" y="0"/>
                  </a:lnTo>
                  <a:lnTo>
                    <a:pt x="788" y="0"/>
                  </a:lnTo>
                  <a:lnTo>
                    <a:pt x="785" y="0"/>
                  </a:lnTo>
                  <a:lnTo>
                    <a:pt x="778" y="0"/>
                  </a:lnTo>
                  <a:lnTo>
                    <a:pt x="767" y="0"/>
                  </a:lnTo>
                  <a:lnTo>
                    <a:pt x="751" y="0"/>
                  </a:lnTo>
                  <a:lnTo>
                    <a:pt x="730" y="1"/>
                  </a:lnTo>
                  <a:lnTo>
                    <a:pt x="707" y="1"/>
                  </a:lnTo>
                  <a:lnTo>
                    <a:pt x="683" y="2"/>
                  </a:lnTo>
                  <a:lnTo>
                    <a:pt x="654" y="4"/>
                  </a:lnTo>
                  <a:lnTo>
                    <a:pt x="624" y="7"/>
                  </a:lnTo>
                  <a:lnTo>
                    <a:pt x="592" y="8"/>
                  </a:lnTo>
                  <a:lnTo>
                    <a:pt x="559" y="13"/>
                  </a:lnTo>
                  <a:lnTo>
                    <a:pt x="525" y="17"/>
                  </a:lnTo>
                  <a:lnTo>
                    <a:pt x="491" y="21"/>
                  </a:lnTo>
                  <a:lnTo>
                    <a:pt x="456" y="28"/>
                  </a:lnTo>
                  <a:lnTo>
                    <a:pt x="423" y="34"/>
                  </a:lnTo>
                  <a:lnTo>
                    <a:pt x="390" y="43"/>
                  </a:lnTo>
                  <a:lnTo>
                    <a:pt x="348" y="54"/>
                  </a:lnTo>
                  <a:lnTo>
                    <a:pt x="310" y="65"/>
                  </a:lnTo>
                  <a:lnTo>
                    <a:pt x="279" y="75"/>
                  </a:lnTo>
                  <a:lnTo>
                    <a:pt x="250" y="83"/>
                  </a:lnTo>
                  <a:lnTo>
                    <a:pt x="225" y="91"/>
                  </a:lnTo>
                  <a:lnTo>
                    <a:pt x="204" y="99"/>
                  </a:lnTo>
                  <a:lnTo>
                    <a:pt x="185" y="106"/>
                  </a:lnTo>
                  <a:lnTo>
                    <a:pt x="166" y="114"/>
                  </a:lnTo>
                  <a:close/>
                </a:path>
              </a:pathLst>
            </a:custGeom>
            <a:solidFill>
              <a:srgbClr val="59A35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1552" y="1775"/>
              <a:ext cx="141" cy="306"/>
            </a:xfrm>
            <a:custGeom>
              <a:avLst/>
              <a:gdLst/>
              <a:ahLst/>
              <a:cxnLst>
                <a:cxn ang="0">
                  <a:pos x="124" y="61"/>
                </a:cxn>
                <a:cxn ang="0">
                  <a:pos x="0" y="919"/>
                </a:cxn>
                <a:cxn ang="0">
                  <a:pos x="288" y="919"/>
                </a:cxn>
                <a:cxn ang="0">
                  <a:pos x="422" y="38"/>
                </a:cxn>
                <a:cxn ang="0">
                  <a:pos x="422" y="36"/>
                </a:cxn>
                <a:cxn ang="0">
                  <a:pos x="422" y="32"/>
                </a:cxn>
                <a:cxn ang="0">
                  <a:pos x="420" y="28"/>
                </a:cxn>
                <a:cxn ang="0">
                  <a:pos x="415" y="20"/>
                </a:cxn>
                <a:cxn ang="0">
                  <a:pos x="403" y="15"/>
                </a:cxn>
                <a:cxn ang="0">
                  <a:pos x="387" y="7"/>
                </a:cxn>
                <a:cxn ang="0">
                  <a:pos x="361" y="3"/>
                </a:cxn>
                <a:cxn ang="0">
                  <a:pos x="327" y="0"/>
                </a:cxn>
                <a:cxn ang="0">
                  <a:pos x="286" y="2"/>
                </a:cxn>
                <a:cxn ang="0">
                  <a:pos x="249" y="7"/>
                </a:cxn>
                <a:cxn ang="0">
                  <a:pos x="215" y="18"/>
                </a:cxn>
                <a:cxn ang="0">
                  <a:pos x="185" y="28"/>
                </a:cxn>
                <a:cxn ang="0">
                  <a:pos x="161" y="41"/>
                </a:cxn>
                <a:cxn ang="0">
                  <a:pos x="140" y="51"/>
                </a:cxn>
                <a:cxn ang="0">
                  <a:pos x="129" y="58"/>
                </a:cxn>
                <a:cxn ang="0">
                  <a:pos x="124" y="61"/>
                </a:cxn>
              </a:cxnLst>
              <a:rect l="0" t="0" r="r" b="b"/>
              <a:pathLst>
                <a:path w="422" h="919">
                  <a:moveTo>
                    <a:pt x="124" y="61"/>
                  </a:moveTo>
                  <a:lnTo>
                    <a:pt x="0" y="919"/>
                  </a:lnTo>
                  <a:lnTo>
                    <a:pt x="288" y="919"/>
                  </a:lnTo>
                  <a:lnTo>
                    <a:pt x="422" y="38"/>
                  </a:lnTo>
                  <a:lnTo>
                    <a:pt x="422" y="36"/>
                  </a:lnTo>
                  <a:lnTo>
                    <a:pt x="422" y="32"/>
                  </a:lnTo>
                  <a:lnTo>
                    <a:pt x="420" y="28"/>
                  </a:lnTo>
                  <a:lnTo>
                    <a:pt x="415" y="20"/>
                  </a:lnTo>
                  <a:lnTo>
                    <a:pt x="403" y="15"/>
                  </a:lnTo>
                  <a:lnTo>
                    <a:pt x="387" y="7"/>
                  </a:lnTo>
                  <a:lnTo>
                    <a:pt x="361" y="3"/>
                  </a:lnTo>
                  <a:lnTo>
                    <a:pt x="327" y="0"/>
                  </a:lnTo>
                  <a:lnTo>
                    <a:pt x="286" y="2"/>
                  </a:lnTo>
                  <a:lnTo>
                    <a:pt x="249" y="7"/>
                  </a:lnTo>
                  <a:lnTo>
                    <a:pt x="215" y="18"/>
                  </a:lnTo>
                  <a:lnTo>
                    <a:pt x="185" y="28"/>
                  </a:lnTo>
                  <a:lnTo>
                    <a:pt x="161" y="41"/>
                  </a:lnTo>
                  <a:lnTo>
                    <a:pt x="140" y="51"/>
                  </a:lnTo>
                  <a:lnTo>
                    <a:pt x="129" y="58"/>
                  </a:lnTo>
                  <a:lnTo>
                    <a:pt x="124" y="61"/>
                  </a:lnTo>
                  <a:close/>
                </a:path>
              </a:pathLst>
            </a:custGeom>
            <a:solidFill>
              <a:srgbClr val="A5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869" y="1452"/>
              <a:ext cx="826" cy="418"/>
            </a:xfrm>
            <a:custGeom>
              <a:avLst/>
              <a:gdLst/>
              <a:ahLst/>
              <a:cxnLst>
                <a:cxn ang="0">
                  <a:pos x="1254" y="1161"/>
                </a:cxn>
                <a:cxn ang="0">
                  <a:pos x="1112" y="1143"/>
                </a:cxn>
                <a:cxn ang="0">
                  <a:pos x="1049" y="1031"/>
                </a:cxn>
                <a:cxn ang="0">
                  <a:pos x="1172" y="970"/>
                </a:cxn>
                <a:cxn ang="0">
                  <a:pos x="993" y="948"/>
                </a:cxn>
                <a:cxn ang="0">
                  <a:pos x="1061" y="1151"/>
                </a:cxn>
                <a:cxn ang="0">
                  <a:pos x="1240" y="1249"/>
                </a:cxn>
                <a:cxn ang="0">
                  <a:pos x="1333" y="1138"/>
                </a:cxn>
                <a:cxn ang="0">
                  <a:pos x="1414" y="608"/>
                </a:cxn>
                <a:cxn ang="0">
                  <a:pos x="1537" y="395"/>
                </a:cxn>
                <a:cxn ang="0">
                  <a:pos x="1752" y="268"/>
                </a:cxn>
                <a:cxn ang="0">
                  <a:pos x="1922" y="368"/>
                </a:cxn>
                <a:cxn ang="0">
                  <a:pos x="2090" y="375"/>
                </a:cxn>
                <a:cxn ang="0">
                  <a:pos x="2218" y="299"/>
                </a:cxn>
                <a:cxn ang="0">
                  <a:pos x="2436" y="572"/>
                </a:cxn>
                <a:cxn ang="0">
                  <a:pos x="2477" y="538"/>
                </a:cxn>
                <a:cxn ang="0">
                  <a:pos x="2393" y="332"/>
                </a:cxn>
                <a:cxn ang="0">
                  <a:pos x="2250" y="214"/>
                </a:cxn>
                <a:cxn ang="0">
                  <a:pos x="2197" y="231"/>
                </a:cxn>
                <a:cxn ang="0">
                  <a:pos x="2085" y="313"/>
                </a:cxn>
                <a:cxn ang="0">
                  <a:pos x="1967" y="319"/>
                </a:cxn>
                <a:cxn ang="0">
                  <a:pos x="1856" y="271"/>
                </a:cxn>
                <a:cxn ang="0">
                  <a:pos x="1876" y="144"/>
                </a:cxn>
                <a:cxn ang="0">
                  <a:pos x="1826" y="62"/>
                </a:cxn>
                <a:cxn ang="0">
                  <a:pos x="1690" y="231"/>
                </a:cxn>
                <a:cxn ang="0">
                  <a:pos x="1495" y="336"/>
                </a:cxn>
                <a:cxn ang="0">
                  <a:pos x="1378" y="514"/>
                </a:cxn>
                <a:cxn ang="0">
                  <a:pos x="1302" y="613"/>
                </a:cxn>
                <a:cxn ang="0">
                  <a:pos x="1105" y="589"/>
                </a:cxn>
                <a:cxn ang="0">
                  <a:pos x="521" y="687"/>
                </a:cxn>
                <a:cxn ang="0">
                  <a:pos x="274" y="699"/>
                </a:cxn>
                <a:cxn ang="0">
                  <a:pos x="115" y="644"/>
                </a:cxn>
                <a:cxn ang="0">
                  <a:pos x="13" y="637"/>
                </a:cxn>
                <a:cxn ang="0">
                  <a:pos x="187" y="703"/>
                </a:cxn>
                <a:cxn ang="0">
                  <a:pos x="267" y="736"/>
                </a:cxn>
                <a:cxn ang="0">
                  <a:pos x="623" y="931"/>
                </a:cxn>
                <a:cxn ang="0">
                  <a:pos x="483" y="730"/>
                </a:cxn>
                <a:cxn ang="0">
                  <a:pos x="1085" y="618"/>
                </a:cxn>
                <a:cxn ang="0">
                  <a:pos x="1283" y="631"/>
                </a:cxn>
                <a:cxn ang="0">
                  <a:pos x="1322" y="814"/>
                </a:cxn>
                <a:cxn ang="0">
                  <a:pos x="1237" y="730"/>
                </a:cxn>
                <a:cxn ang="0">
                  <a:pos x="1317" y="752"/>
                </a:cxn>
                <a:cxn ang="0">
                  <a:pos x="1198" y="647"/>
                </a:cxn>
                <a:cxn ang="0">
                  <a:pos x="1287" y="673"/>
                </a:cxn>
                <a:cxn ang="0">
                  <a:pos x="1333" y="689"/>
                </a:cxn>
                <a:cxn ang="0">
                  <a:pos x="1227" y="629"/>
                </a:cxn>
                <a:cxn ang="0">
                  <a:pos x="1198" y="645"/>
                </a:cxn>
                <a:cxn ang="0">
                  <a:pos x="1214" y="680"/>
                </a:cxn>
                <a:cxn ang="0">
                  <a:pos x="1218" y="702"/>
                </a:cxn>
                <a:cxn ang="0">
                  <a:pos x="1215" y="754"/>
                </a:cxn>
                <a:cxn ang="0">
                  <a:pos x="1164" y="830"/>
                </a:cxn>
                <a:cxn ang="0">
                  <a:pos x="1071" y="717"/>
                </a:cxn>
                <a:cxn ang="0">
                  <a:pos x="1000" y="767"/>
                </a:cxn>
                <a:cxn ang="0">
                  <a:pos x="975" y="777"/>
                </a:cxn>
                <a:cxn ang="0">
                  <a:pos x="1032" y="794"/>
                </a:cxn>
                <a:cxn ang="0">
                  <a:pos x="1027" y="863"/>
                </a:cxn>
                <a:cxn ang="0">
                  <a:pos x="1059" y="904"/>
                </a:cxn>
                <a:cxn ang="0">
                  <a:pos x="1254" y="843"/>
                </a:cxn>
                <a:cxn ang="0">
                  <a:pos x="1192" y="963"/>
                </a:cxn>
                <a:cxn ang="0">
                  <a:pos x="1297" y="990"/>
                </a:cxn>
              </a:cxnLst>
              <a:rect l="0" t="0" r="r" b="b"/>
              <a:pathLst>
                <a:path w="2478" h="1252">
                  <a:moveTo>
                    <a:pt x="1189" y="1068"/>
                  </a:moveTo>
                  <a:lnTo>
                    <a:pt x="1287" y="1035"/>
                  </a:lnTo>
                  <a:lnTo>
                    <a:pt x="1286" y="1055"/>
                  </a:lnTo>
                  <a:lnTo>
                    <a:pt x="1283" y="1077"/>
                  </a:lnTo>
                  <a:lnTo>
                    <a:pt x="1280" y="1099"/>
                  </a:lnTo>
                  <a:lnTo>
                    <a:pt x="1274" y="1120"/>
                  </a:lnTo>
                  <a:lnTo>
                    <a:pt x="1265" y="1142"/>
                  </a:lnTo>
                  <a:lnTo>
                    <a:pt x="1254" y="1161"/>
                  </a:lnTo>
                  <a:lnTo>
                    <a:pt x="1240" y="1178"/>
                  </a:lnTo>
                  <a:lnTo>
                    <a:pt x="1221" y="1192"/>
                  </a:lnTo>
                  <a:lnTo>
                    <a:pt x="1202" y="1195"/>
                  </a:lnTo>
                  <a:lnTo>
                    <a:pt x="1183" y="1192"/>
                  </a:lnTo>
                  <a:lnTo>
                    <a:pt x="1164" y="1185"/>
                  </a:lnTo>
                  <a:lnTo>
                    <a:pt x="1146" y="1174"/>
                  </a:lnTo>
                  <a:lnTo>
                    <a:pt x="1128" y="1159"/>
                  </a:lnTo>
                  <a:lnTo>
                    <a:pt x="1112" y="1143"/>
                  </a:lnTo>
                  <a:lnTo>
                    <a:pt x="1098" y="1123"/>
                  </a:lnTo>
                  <a:lnTo>
                    <a:pt x="1086" y="1103"/>
                  </a:lnTo>
                  <a:lnTo>
                    <a:pt x="1189" y="1068"/>
                  </a:lnTo>
                  <a:lnTo>
                    <a:pt x="1180" y="1029"/>
                  </a:lnTo>
                  <a:lnTo>
                    <a:pt x="1073" y="1067"/>
                  </a:lnTo>
                  <a:lnTo>
                    <a:pt x="1063" y="1058"/>
                  </a:lnTo>
                  <a:lnTo>
                    <a:pt x="1055" y="1045"/>
                  </a:lnTo>
                  <a:lnTo>
                    <a:pt x="1049" y="1031"/>
                  </a:lnTo>
                  <a:lnTo>
                    <a:pt x="1040" y="1016"/>
                  </a:lnTo>
                  <a:lnTo>
                    <a:pt x="1056" y="1009"/>
                  </a:lnTo>
                  <a:lnTo>
                    <a:pt x="1075" y="1003"/>
                  </a:lnTo>
                  <a:lnTo>
                    <a:pt x="1094" y="996"/>
                  </a:lnTo>
                  <a:lnTo>
                    <a:pt x="1114" y="989"/>
                  </a:lnTo>
                  <a:lnTo>
                    <a:pt x="1134" y="982"/>
                  </a:lnTo>
                  <a:lnTo>
                    <a:pt x="1154" y="976"/>
                  </a:lnTo>
                  <a:lnTo>
                    <a:pt x="1172" y="970"/>
                  </a:lnTo>
                  <a:lnTo>
                    <a:pt x="1189" y="964"/>
                  </a:lnTo>
                  <a:lnTo>
                    <a:pt x="1179" y="927"/>
                  </a:lnTo>
                  <a:lnTo>
                    <a:pt x="1048" y="970"/>
                  </a:lnTo>
                  <a:lnTo>
                    <a:pt x="1046" y="967"/>
                  </a:lnTo>
                  <a:lnTo>
                    <a:pt x="1046" y="963"/>
                  </a:lnTo>
                  <a:lnTo>
                    <a:pt x="1046" y="959"/>
                  </a:lnTo>
                  <a:lnTo>
                    <a:pt x="1046" y="953"/>
                  </a:lnTo>
                  <a:lnTo>
                    <a:pt x="993" y="948"/>
                  </a:lnTo>
                  <a:lnTo>
                    <a:pt x="993" y="976"/>
                  </a:lnTo>
                  <a:lnTo>
                    <a:pt x="996" y="1002"/>
                  </a:lnTo>
                  <a:lnTo>
                    <a:pt x="1001" y="1029"/>
                  </a:lnTo>
                  <a:lnTo>
                    <a:pt x="1010" y="1054"/>
                  </a:lnTo>
                  <a:lnTo>
                    <a:pt x="1020" y="1080"/>
                  </a:lnTo>
                  <a:lnTo>
                    <a:pt x="1032" y="1104"/>
                  </a:lnTo>
                  <a:lnTo>
                    <a:pt x="1046" y="1128"/>
                  </a:lnTo>
                  <a:lnTo>
                    <a:pt x="1061" y="1151"/>
                  </a:lnTo>
                  <a:lnTo>
                    <a:pt x="1078" y="1172"/>
                  </a:lnTo>
                  <a:lnTo>
                    <a:pt x="1097" y="1194"/>
                  </a:lnTo>
                  <a:lnTo>
                    <a:pt x="1117" y="1213"/>
                  </a:lnTo>
                  <a:lnTo>
                    <a:pt x="1138" y="1227"/>
                  </a:lnTo>
                  <a:lnTo>
                    <a:pt x="1162" y="1240"/>
                  </a:lnTo>
                  <a:lnTo>
                    <a:pt x="1186" y="1247"/>
                  </a:lnTo>
                  <a:lnTo>
                    <a:pt x="1212" y="1252"/>
                  </a:lnTo>
                  <a:lnTo>
                    <a:pt x="1240" y="1249"/>
                  </a:lnTo>
                  <a:lnTo>
                    <a:pt x="1260" y="1243"/>
                  </a:lnTo>
                  <a:lnTo>
                    <a:pt x="1277" y="1234"/>
                  </a:lnTo>
                  <a:lnTo>
                    <a:pt x="1291" y="1223"/>
                  </a:lnTo>
                  <a:lnTo>
                    <a:pt x="1304" y="1208"/>
                  </a:lnTo>
                  <a:lnTo>
                    <a:pt x="1313" y="1192"/>
                  </a:lnTo>
                  <a:lnTo>
                    <a:pt x="1322" y="1175"/>
                  </a:lnTo>
                  <a:lnTo>
                    <a:pt x="1329" y="1156"/>
                  </a:lnTo>
                  <a:lnTo>
                    <a:pt x="1333" y="1138"/>
                  </a:lnTo>
                  <a:lnTo>
                    <a:pt x="1377" y="788"/>
                  </a:lnTo>
                  <a:lnTo>
                    <a:pt x="1380" y="762"/>
                  </a:lnTo>
                  <a:lnTo>
                    <a:pt x="1384" y="735"/>
                  </a:lnTo>
                  <a:lnTo>
                    <a:pt x="1388" y="709"/>
                  </a:lnTo>
                  <a:lnTo>
                    <a:pt x="1394" y="683"/>
                  </a:lnTo>
                  <a:lnTo>
                    <a:pt x="1400" y="657"/>
                  </a:lnTo>
                  <a:lnTo>
                    <a:pt x="1406" y="632"/>
                  </a:lnTo>
                  <a:lnTo>
                    <a:pt x="1414" y="608"/>
                  </a:lnTo>
                  <a:lnTo>
                    <a:pt x="1423" y="583"/>
                  </a:lnTo>
                  <a:lnTo>
                    <a:pt x="1433" y="554"/>
                  </a:lnTo>
                  <a:lnTo>
                    <a:pt x="1446" y="525"/>
                  </a:lnTo>
                  <a:lnTo>
                    <a:pt x="1460" y="498"/>
                  </a:lnTo>
                  <a:lnTo>
                    <a:pt x="1478" y="471"/>
                  </a:lnTo>
                  <a:lnTo>
                    <a:pt x="1496" y="445"/>
                  </a:lnTo>
                  <a:lnTo>
                    <a:pt x="1515" y="419"/>
                  </a:lnTo>
                  <a:lnTo>
                    <a:pt x="1537" y="395"/>
                  </a:lnTo>
                  <a:lnTo>
                    <a:pt x="1560" y="372"/>
                  </a:lnTo>
                  <a:lnTo>
                    <a:pt x="1584" y="352"/>
                  </a:lnTo>
                  <a:lnTo>
                    <a:pt x="1609" y="332"/>
                  </a:lnTo>
                  <a:lnTo>
                    <a:pt x="1636" y="315"/>
                  </a:lnTo>
                  <a:lnTo>
                    <a:pt x="1664" y="300"/>
                  </a:lnTo>
                  <a:lnTo>
                    <a:pt x="1693" y="287"/>
                  </a:lnTo>
                  <a:lnTo>
                    <a:pt x="1722" y="276"/>
                  </a:lnTo>
                  <a:lnTo>
                    <a:pt x="1752" y="268"/>
                  </a:lnTo>
                  <a:lnTo>
                    <a:pt x="1784" y="263"/>
                  </a:lnTo>
                  <a:lnTo>
                    <a:pt x="1801" y="283"/>
                  </a:lnTo>
                  <a:lnTo>
                    <a:pt x="1817" y="300"/>
                  </a:lnTo>
                  <a:lnTo>
                    <a:pt x="1833" y="318"/>
                  </a:lnTo>
                  <a:lnTo>
                    <a:pt x="1850" y="332"/>
                  </a:lnTo>
                  <a:lnTo>
                    <a:pt x="1870" y="345"/>
                  </a:lnTo>
                  <a:lnTo>
                    <a:pt x="1893" y="356"/>
                  </a:lnTo>
                  <a:lnTo>
                    <a:pt x="1922" y="368"/>
                  </a:lnTo>
                  <a:lnTo>
                    <a:pt x="1957" y="378"/>
                  </a:lnTo>
                  <a:lnTo>
                    <a:pt x="1977" y="382"/>
                  </a:lnTo>
                  <a:lnTo>
                    <a:pt x="1996" y="384"/>
                  </a:lnTo>
                  <a:lnTo>
                    <a:pt x="2016" y="385"/>
                  </a:lnTo>
                  <a:lnTo>
                    <a:pt x="2035" y="385"/>
                  </a:lnTo>
                  <a:lnTo>
                    <a:pt x="2054" y="382"/>
                  </a:lnTo>
                  <a:lnTo>
                    <a:pt x="2071" y="380"/>
                  </a:lnTo>
                  <a:lnTo>
                    <a:pt x="2090" y="375"/>
                  </a:lnTo>
                  <a:lnTo>
                    <a:pt x="2107" y="368"/>
                  </a:lnTo>
                  <a:lnTo>
                    <a:pt x="2124" y="362"/>
                  </a:lnTo>
                  <a:lnTo>
                    <a:pt x="2140" y="354"/>
                  </a:lnTo>
                  <a:lnTo>
                    <a:pt x="2158" y="345"/>
                  </a:lnTo>
                  <a:lnTo>
                    <a:pt x="2173" y="335"/>
                  </a:lnTo>
                  <a:lnTo>
                    <a:pt x="2188" y="323"/>
                  </a:lnTo>
                  <a:lnTo>
                    <a:pt x="2204" y="312"/>
                  </a:lnTo>
                  <a:lnTo>
                    <a:pt x="2218" y="299"/>
                  </a:lnTo>
                  <a:lnTo>
                    <a:pt x="2233" y="286"/>
                  </a:lnTo>
                  <a:lnTo>
                    <a:pt x="2279" y="312"/>
                  </a:lnTo>
                  <a:lnTo>
                    <a:pt x="2319" y="343"/>
                  </a:lnTo>
                  <a:lnTo>
                    <a:pt x="2354" y="381"/>
                  </a:lnTo>
                  <a:lnTo>
                    <a:pt x="2384" y="424"/>
                  </a:lnTo>
                  <a:lnTo>
                    <a:pt x="2407" y="471"/>
                  </a:lnTo>
                  <a:lnTo>
                    <a:pt x="2426" y="521"/>
                  </a:lnTo>
                  <a:lnTo>
                    <a:pt x="2436" y="572"/>
                  </a:lnTo>
                  <a:lnTo>
                    <a:pt x="2440" y="625"/>
                  </a:lnTo>
                  <a:lnTo>
                    <a:pt x="2443" y="661"/>
                  </a:lnTo>
                  <a:lnTo>
                    <a:pt x="2448" y="702"/>
                  </a:lnTo>
                  <a:lnTo>
                    <a:pt x="2452" y="732"/>
                  </a:lnTo>
                  <a:lnTo>
                    <a:pt x="2456" y="741"/>
                  </a:lnTo>
                  <a:lnTo>
                    <a:pt x="2472" y="676"/>
                  </a:lnTo>
                  <a:lnTo>
                    <a:pt x="2478" y="608"/>
                  </a:lnTo>
                  <a:lnTo>
                    <a:pt x="2477" y="538"/>
                  </a:lnTo>
                  <a:lnTo>
                    <a:pt x="2465" y="473"/>
                  </a:lnTo>
                  <a:lnTo>
                    <a:pt x="2459" y="452"/>
                  </a:lnTo>
                  <a:lnTo>
                    <a:pt x="2452" y="430"/>
                  </a:lnTo>
                  <a:lnTo>
                    <a:pt x="2443" y="408"/>
                  </a:lnTo>
                  <a:lnTo>
                    <a:pt x="2432" y="388"/>
                  </a:lnTo>
                  <a:lnTo>
                    <a:pt x="2420" y="369"/>
                  </a:lnTo>
                  <a:lnTo>
                    <a:pt x="2407" y="351"/>
                  </a:lnTo>
                  <a:lnTo>
                    <a:pt x="2393" y="332"/>
                  </a:lnTo>
                  <a:lnTo>
                    <a:pt x="2377" y="315"/>
                  </a:lnTo>
                  <a:lnTo>
                    <a:pt x="2361" y="299"/>
                  </a:lnTo>
                  <a:lnTo>
                    <a:pt x="2344" y="283"/>
                  </a:lnTo>
                  <a:lnTo>
                    <a:pt x="2326" y="267"/>
                  </a:lnTo>
                  <a:lnTo>
                    <a:pt x="2308" y="253"/>
                  </a:lnTo>
                  <a:lnTo>
                    <a:pt x="2289" y="238"/>
                  </a:lnTo>
                  <a:lnTo>
                    <a:pt x="2269" y="225"/>
                  </a:lnTo>
                  <a:lnTo>
                    <a:pt x="2250" y="214"/>
                  </a:lnTo>
                  <a:lnTo>
                    <a:pt x="2230" y="202"/>
                  </a:lnTo>
                  <a:lnTo>
                    <a:pt x="2225" y="203"/>
                  </a:lnTo>
                  <a:lnTo>
                    <a:pt x="2223" y="205"/>
                  </a:lnTo>
                  <a:lnTo>
                    <a:pt x="2220" y="206"/>
                  </a:lnTo>
                  <a:lnTo>
                    <a:pt x="2217" y="209"/>
                  </a:lnTo>
                  <a:lnTo>
                    <a:pt x="2212" y="214"/>
                  </a:lnTo>
                  <a:lnTo>
                    <a:pt x="2207" y="221"/>
                  </a:lnTo>
                  <a:lnTo>
                    <a:pt x="2197" y="231"/>
                  </a:lnTo>
                  <a:lnTo>
                    <a:pt x="2185" y="244"/>
                  </a:lnTo>
                  <a:lnTo>
                    <a:pt x="2168" y="260"/>
                  </a:lnTo>
                  <a:lnTo>
                    <a:pt x="2152" y="273"/>
                  </a:lnTo>
                  <a:lnTo>
                    <a:pt x="2137" y="284"/>
                  </a:lnTo>
                  <a:lnTo>
                    <a:pt x="2123" y="294"/>
                  </a:lnTo>
                  <a:lnTo>
                    <a:pt x="2110" y="302"/>
                  </a:lnTo>
                  <a:lnTo>
                    <a:pt x="2097" y="309"/>
                  </a:lnTo>
                  <a:lnTo>
                    <a:pt x="2085" y="313"/>
                  </a:lnTo>
                  <a:lnTo>
                    <a:pt x="2072" y="318"/>
                  </a:lnTo>
                  <a:lnTo>
                    <a:pt x="2059" y="319"/>
                  </a:lnTo>
                  <a:lnTo>
                    <a:pt x="2046" y="320"/>
                  </a:lnTo>
                  <a:lnTo>
                    <a:pt x="2033" y="322"/>
                  </a:lnTo>
                  <a:lnTo>
                    <a:pt x="2019" y="322"/>
                  </a:lnTo>
                  <a:lnTo>
                    <a:pt x="2003" y="320"/>
                  </a:lnTo>
                  <a:lnTo>
                    <a:pt x="1986" y="320"/>
                  </a:lnTo>
                  <a:lnTo>
                    <a:pt x="1967" y="319"/>
                  </a:lnTo>
                  <a:lnTo>
                    <a:pt x="1947" y="318"/>
                  </a:lnTo>
                  <a:lnTo>
                    <a:pt x="1934" y="312"/>
                  </a:lnTo>
                  <a:lnTo>
                    <a:pt x="1919" y="307"/>
                  </a:lnTo>
                  <a:lnTo>
                    <a:pt x="1906" y="302"/>
                  </a:lnTo>
                  <a:lnTo>
                    <a:pt x="1892" y="296"/>
                  </a:lnTo>
                  <a:lnTo>
                    <a:pt x="1879" y="290"/>
                  </a:lnTo>
                  <a:lnTo>
                    <a:pt x="1866" y="281"/>
                  </a:lnTo>
                  <a:lnTo>
                    <a:pt x="1856" y="271"/>
                  </a:lnTo>
                  <a:lnTo>
                    <a:pt x="1846" y="260"/>
                  </a:lnTo>
                  <a:lnTo>
                    <a:pt x="1850" y="255"/>
                  </a:lnTo>
                  <a:lnTo>
                    <a:pt x="1854" y="250"/>
                  </a:lnTo>
                  <a:lnTo>
                    <a:pt x="1857" y="244"/>
                  </a:lnTo>
                  <a:lnTo>
                    <a:pt x="1862" y="238"/>
                  </a:lnTo>
                  <a:lnTo>
                    <a:pt x="1872" y="208"/>
                  </a:lnTo>
                  <a:lnTo>
                    <a:pt x="1876" y="176"/>
                  </a:lnTo>
                  <a:lnTo>
                    <a:pt x="1876" y="144"/>
                  </a:lnTo>
                  <a:lnTo>
                    <a:pt x="1873" y="114"/>
                  </a:lnTo>
                  <a:lnTo>
                    <a:pt x="1866" y="82"/>
                  </a:lnTo>
                  <a:lnTo>
                    <a:pt x="1854" y="53"/>
                  </a:lnTo>
                  <a:lnTo>
                    <a:pt x="1840" y="26"/>
                  </a:lnTo>
                  <a:lnTo>
                    <a:pt x="1823" y="0"/>
                  </a:lnTo>
                  <a:lnTo>
                    <a:pt x="1821" y="7"/>
                  </a:lnTo>
                  <a:lnTo>
                    <a:pt x="1823" y="30"/>
                  </a:lnTo>
                  <a:lnTo>
                    <a:pt x="1826" y="62"/>
                  </a:lnTo>
                  <a:lnTo>
                    <a:pt x="1827" y="99"/>
                  </a:lnTo>
                  <a:lnTo>
                    <a:pt x="1824" y="140"/>
                  </a:lnTo>
                  <a:lnTo>
                    <a:pt x="1817" y="176"/>
                  </a:lnTo>
                  <a:lnTo>
                    <a:pt x="1801" y="205"/>
                  </a:lnTo>
                  <a:lnTo>
                    <a:pt x="1775" y="222"/>
                  </a:lnTo>
                  <a:lnTo>
                    <a:pt x="1746" y="222"/>
                  </a:lnTo>
                  <a:lnTo>
                    <a:pt x="1717" y="225"/>
                  </a:lnTo>
                  <a:lnTo>
                    <a:pt x="1690" y="231"/>
                  </a:lnTo>
                  <a:lnTo>
                    <a:pt x="1662" y="238"/>
                  </a:lnTo>
                  <a:lnTo>
                    <a:pt x="1636" y="247"/>
                  </a:lnTo>
                  <a:lnTo>
                    <a:pt x="1610" y="258"/>
                  </a:lnTo>
                  <a:lnTo>
                    <a:pt x="1586" y="270"/>
                  </a:lnTo>
                  <a:lnTo>
                    <a:pt x="1561" y="284"/>
                  </a:lnTo>
                  <a:lnTo>
                    <a:pt x="1538" y="300"/>
                  </a:lnTo>
                  <a:lnTo>
                    <a:pt x="1515" y="318"/>
                  </a:lnTo>
                  <a:lnTo>
                    <a:pt x="1495" y="336"/>
                  </a:lnTo>
                  <a:lnTo>
                    <a:pt x="1475" y="356"/>
                  </a:lnTo>
                  <a:lnTo>
                    <a:pt x="1456" y="377"/>
                  </a:lnTo>
                  <a:lnTo>
                    <a:pt x="1439" y="400"/>
                  </a:lnTo>
                  <a:lnTo>
                    <a:pt x="1421" y="423"/>
                  </a:lnTo>
                  <a:lnTo>
                    <a:pt x="1407" y="446"/>
                  </a:lnTo>
                  <a:lnTo>
                    <a:pt x="1395" y="468"/>
                  </a:lnTo>
                  <a:lnTo>
                    <a:pt x="1385" y="491"/>
                  </a:lnTo>
                  <a:lnTo>
                    <a:pt x="1378" y="514"/>
                  </a:lnTo>
                  <a:lnTo>
                    <a:pt x="1372" y="537"/>
                  </a:lnTo>
                  <a:lnTo>
                    <a:pt x="1367" y="560"/>
                  </a:lnTo>
                  <a:lnTo>
                    <a:pt x="1361" y="585"/>
                  </a:lnTo>
                  <a:lnTo>
                    <a:pt x="1355" y="608"/>
                  </a:lnTo>
                  <a:lnTo>
                    <a:pt x="1349" y="631"/>
                  </a:lnTo>
                  <a:lnTo>
                    <a:pt x="1338" y="625"/>
                  </a:lnTo>
                  <a:lnTo>
                    <a:pt x="1322" y="619"/>
                  </a:lnTo>
                  <a:lnTo>
                    <a:pt x="1302" y="613"/>
                  </a:lnTo>
                  <a:lnTo>
                    <a:pt x="1281" y="606"/>
                  </a:lnTo>
                  <a:lnTo>
                    <a:pt x="1261" y="598"/>
                  </a:lnTo>
                  <a:lnTo>
                    <a:pt x="1242" y="589"/>
                  </a:lnTo>
                  <a:lnTo>
                    <a:pt x="1229" y="580"/>
                  </a:lnTo>
                  <a:lnTo>
                    <a:pt x="1224" y="570"/>
                  </a:lnTo>
                  <a:lnTo>
                    <a:pt x="1198" y="575"/>
                  </a:lnTo>
                  <a:lnTo>
                    <a:pt x="1157" y="582"/>
                  </a:lnTo>
                  <a:lnTo>
                    <a:pt x="1105" y="589"/>
                  </a:lnTo>
                  <a:lnTo>
                    <a:pt x="1043" y="601"/>
                  </a:lnTo>
                  <a:lnTo>
                    <a:pt x="974" y="612"/>
                  </a:lnTo>
                  <a:lnTo>
                    <a:pt x="899" y="624"/>
                  </a:lnTo>
                  <a:lnTo>
                    <a:pt x="821" y="637"/>
                  </a:lnTo>
                  <a:lnTo>
                    <a:pt x="741" y="650"/>
                  </a:lnTo>
                  <a:lnTo>
                    <a:pt x="664" y="663"/>
                  </a:lnTo>
                  <a:lnTo>
                    <a:pt x="590" y="676"/>
                  </a:lnTo>
                  <a:lnTo>
                    <a:pt x="521" y="687"/>
                  </a:lnTo>
                  <a:lnTo>
                    <a:pt x="459" y="697"/>
                  </a:lnTo>
                  <a:lnTo>
                    <a:pt x="407" y="706"/>
                  </a:lnTo>
                  <a:lnTo>
                    <a:pt x="368" y="712"/>
                  </a:lnTo>
                  <a:lnTo>
                    <a:pt x="342" y="716"/>
                  </a:lnTo>
                  <a:lnTo>
                    <a:pt x="333" y="717"/>
                  </a:lnTo>
                  <a:lnTo>
                    <a:pt x="313" y="712"/>
                  </a:lnTo>
                  <a:lnTo>
                    <a:pt x="293" y="704"/>
                  </a:lnTo>
                  <a:lnTo>
                    <a:pt x="274" y="699"/>
                  </a:lnTo>
                  <a:lnTo>
                    <a:pt x="254" y="691"/>
                  </a:lnTo>
                  <a:lnTo>
                    <a:pt x="233" y="684"/>
                  </a:lnTo>
                  <a:lnTo>
                    <a:pt x="213" y="677"/>
                  </a:lnTo>
                  <a:lnTo>
                    <a:pt x="194" y="671"/>
                  </a:lnTo>
                  <a:lnTo>
                    <a:pt x="174" y="664"/>
                  </a:lnTo>
                  <a:lnTo>
                    <a:pt x="154" y="657"/>
                  </a:lnTo>
                  <a:lnTo>
                    <a:pt x="134" y="651"/>
                  </a:lnTo>
                  <a:lnTo>
                    <a:pt x="115" y="644"/>
                  </a:lnTo>
                  <a:lnTo>
                    <a:pt x="95" y="638"/>
                  </a:lnTo>
                  <a:lnTo>
                    <a:pt x="75" y="632"/>
                  </a:lnTo>
                  <a:lnTo>
                    <a:pt x="54" y="626"/>
                  </a:lnTo>
                  <a:lnTo>
                    <a:pt x="34" y="621"/>
                  </a:lnTo>
                  <a:lnTo>
                    <a:pt x="14" y="615"/>
                  </a:lnTo>
                  <a:lnTo>
                    <a:pt x="0" y="629"/>
                  </a:lnTo>
                  <a:lnTo>
                    <a:pt x="4" y="632"/>
                  </a:lnTo>
                  <a:lnTo>
                    <a:pt x="13" y="637"/>
                  </a:lnTo>
                  <a:lnTo>
                    <a:pt x="27" y="642"/>
                  </a:lnTo>
                  <a:lnTo>
                    <a:pt x="44" y="650"/>
                  </a:lnTo>
                  <a:lnTo>
                    <a:pt x="66" y="657"/>
                  </a:lnTo>
                  <a:lnTo>
                    <a:pt x="89" y="665"/>
                  </a:lnTo>
                  <a:lnTo>
                    <a:pt x="114" y="676"/>
                  </a:lnTo>
                  <a:lnTo>
                    <a:pt x="138" y="684"/>
                  </a:lnTo>
                  <a:lnTo>
                    <a:pt x="163" y="694"/>
                  </a:lnTo>
                  <a:lnTo>
                    <a:pt x="187" y="703"/>
                  </a:lnTo>
                  <a:lnTo>
                    <a:pt x="210" y="712"/>
                  </a:lnTo>
                  <a:lnTo>
                    <a:pt x="231" y="719"/>
                  </a:lnTo>
                  <a:lnTo>
                    <a:pt x="248" y="726"/>
                  </a:lnTo>
                  <a:lnTo>
                    <a:pt x="261" y="730"/>
                  </a:lnTo>
                  <a:lnTo>
                    <a:pt x="269" y="733"/>
                  </a:lnTo>
                  <a:lnTo>
                    <a:pt x="272" y="735"/>
                  </a:lnTo>
                  <a:lnTo>
                    <a:pt x="271" y="735"/>
                  </a:lnTo>
                  <a:lnTo>
                    <a:pt x="267" y="736"/>
                  </a:lnTo>
                  <a:lnTo>
                    <a:pt x="261" y="739"/>
                  </a:lnTo>
                  <a:lnTo>
                    <a:pt x="254" y="742"/>
                  </a:lnTo>
                  <a:lnTo>
                    <a:pt x="245" y="745"/>
                  </a:lnTo>
                  <a:lnTo>
                    <a:pt x="238" y="749"/>
                  </a:lnTo>
                  <a:lnTo>
                    <a:pt x="231" y="752"/>
                  </a:lnTo>
                  <a:lnTo>
                    <a:pt x="225" y="756"/>
                  </a:lnTo>
                  <a:lnTo>
                    <a:pt x="616" y="928"/>
                  </a:lnTo>
                  <a:lnTo>
                    <a:pt x="623" y="931"/>
                  </a:lnTo>
                  <a:lnTo>
                    <a:pt x="630" y="933"/>
                  </a:lnTo>
                  <a:lnTo>
                    <a:pt x="638" y="933"/>
                  </a:lnTo>
                  <a:lnTo>
                    <a:pt x="645" y="927"/>
                  </a:lnTo>
                  <a:lnTo>
                    <a:pt x="308" y="767"/>
                  </a:lnTo>
                  <a:lnTo>
                    <a:pt x="332" y="761"/>
                  </a:lnTo>
                  <a:lnTo>
                    <a:pt x="371" y="754"/>
                  </a:lnTo>
                  <a:lnTo>
                    <a:pt x="421" y="742"/>
                  </a:lnTo>
                  <a:lnTo>
                    <a:pt x="483" y="730"/>
                  </a:lnTo>
                  <a:lnTo>
                    <a:pt x="554" y="717"/>
                  </a:lnTo>
                  <a:lnTo>
                    <a:pt x="630" y="703"/>
                  </a:lnTo>
                  <a:lnTo>
                    <a:pt x="711" y="687"/>
                  </a:lnTo>
                  <a:lnTo>
                    <a:pt x="792" y="673"/>
                  </a:lnTo>
                  <a:lnTo>
                    <a:pt x="873" y="658"/>
                  </a:lnTo>
                  <a:lnTo>
                    <a:pt x="949" y="644"/>
                  </a:lnTo>
                  <a:lnTo>
                    <a:pt x="1022" y="631"/>
                  </a:lnTo>
                  <a:lnTo>
                    <a:pt x="1085" y="618"/>
                  </a:lnTo>
                  <a:lnTo>
                    <a:pt x="1140" y="609"/>
                  </a:lnTo>
                  <a:lnTo>
                    <a:pt x="1180" y="601"/>
                  </a:lnTo>
                  <a:lnTo>
                    <a:pt x="1208" y="596"/>
                  </a:lnTo>
                  <a:lnTo>
                    <a:pt x="1216" y="595"/>
                  </a:lnTo>
                  <a:lnTo>
                    <a:pt x="1232" y="603"/>
                  </a:lnTo>
                  <a:lnTo>
                    <a:pt x="1248" y="612"/>
                  </a:lnTo>
                  <a:lnTo>
                    <a:pt x="1265" y="621"/>
                  </a:lnTo>
                  <a:lnTo>
                    <a:pt x="1283" y="631"/>
                  </a:lnTo>
                  <a:lnTo>
                    <a:pt x="1299" y="641"/>
                  </a:lnTo>
                  <a:lnTo>
                    <a:pt x="1315" y="651"/>
                  </a:lnTo>
                  <a:lnTo>
                    <a:pt x="1330" y="661"/>
                  </a:lnTo>
                  <a:lnTo>
                    <a:pt x="1345" y="673"/>
                  </a:lnTo>
                  <a:lnTo>
                    <a:pt x="1343" y="710"/>
                  </a:lnTo>
                  <a:lnTo>
                    <a:pt x="1338" y="745"/>
                  </a:lnTo>
                  <a:lnTo>
                    <a:pt x="1330" y="781"/>
                  </a:lnTo>
                  <a:lnTo>
                    <a:pt x="1322" y="814"/>
                  </a:lnTo>
                  <a:lnTo>
                    <a:pt x="1312" y="803"/>
                  </a:lnTo>
                  <a:lnTo>
                    <a:pt x="1302" y="791"/>
                  </a:lnTo>
                  <a:lnTo>
                    <a:pt x="1291" y="780"/>
                  </a:lnTo>
                  <a:lnTo>
                    <a:pt x="1281" y="769"/>
                  </a:lnTo>
                  <a:lnTo>
                    <a:pt x="1271" y="759"/>
                  </a:lnTo>
                  <a:lnTo>
                    <a:pt x="1261" y="749"/>
                  </a:lnTo>
                  <a:lnTo>
                    <a:pt x="1250" y="739"/>
                  </a:lnTo>
                  <a:lnTo>
                    <a:pt x="1237" y="730"/>
                  </a:lnTo>
                  <a:lnTo>
                    <a:pt x="1247" y="730"/>
                  </a:lnTo>
                  <a:lnTo>
                    <a:pt x="1257" y="733"/>
                  </a:lnTo>
                  <a:lnTo>
                    <a:pt x="1267" y="741"/>
                  </a:lnTo>
                  <a:lnTo>
                    <a:pt x="1276" y="748"/>
                  </a:lnTo>
                  <a:lnTo>
                    <a:pt x="1286" y="755"/>
                  </a:lnTo>
                  <a:lnTo>
                    <a:pt x="1296" y="758"/>
                  </a:lnTo>
                  <a:lnTo>
                    <a:pt x="1306" y="758"/>
                  </a:lnTo>
                  <a:lnTo>
                    <a:pt x="1317" y="752"/>
                  </a:lnTo>
                  <a:lnTo>
                    <a:pt x="1307" y="735"/>
                  </a:lnTo>
                  <a:lnTo>
                    <a:pt x="1294" y="719"/>
                  </a:lnTo>
                  <a:lnTo>
                    <a:pt x="1281" y="704"/>
                  </a:lnTo>
                  <a:lnTo>
                    <a:pt x="1265" y="690"/>
                  </a:lnTo>
                  <a:lnTo>
                    <a:pt x="1250" y="677"/>
                  </a:lnTo>
                  <a:lnTo>
                    <a:pt x="1232" y="665"/>
                  </a:lnTo>
                  <a:lnTo>
                    <a:pt x="1215" y="655"/>
                  </a:lnTo>
                  <a:lnTo>
                    <a:pt x="1198" y="647"/>
                  </a:lnTo>
                  <a:lnTo>
                    <a:pt x="1209" y="648"/>
                  </a:lnTo>
                  <a:lnTo>
                    <a:pt x="1221" y="650"/>
                  </a:lnTo>
                  <a:lnTo>
                    <a:pt x="1232" y="652"/>
                  </a:lnTo>
                  <a:lnTo>
                    <a:pt x="1244" y="655"/>
                  </a:lnTo>
                  <a:lnTo>
                    <a:pt x="1255" y="658"/>
                  </a:lnTo>
                  <a:lnTo>
                    <a:pt x="1267" y="663"/>
                  </a:lnTo>
                  <a:lnTo>
                    <a:pt x="1277" y="667"/>
                  </a:lnTo>
                  <a:lnTo>
                    <a:pt x="1287" y="673"/>
                  </a:lnTo>
                  <a:lnTo>
                    <a:pt x="1293" y="674"/>
                  </a:lnTo>
                  <a:lnTo>
                    <a:pt x="1299" y="678"/>
                  </a:lnTo>
                  <a:lnTo>
                    <a:pt x="1304" y="684"/>
                  </a:lnTo>
                  <a:lnTo>
                    <a:pt x="1309" y="689"/>
                  </a:lnTo>
                  <a:lnTo>
                    <a:pt x="1315" y="694"/>
                  </a:lnTo>
                  <a:lnTo>
                    <a:pt x="1320" y="696"/>
                  </a:lnTo>
                  <a:lnTo>
                    <a:pt x="1326" y="694"/>
                  </a:lnTo>
                  <a:lnTo>
                    <a:pt x="1333" y="689"/>
                  </a:lnTo>
                  <a:lnTo>
                    <a:pt x="1323" y="676"/>
                  </a:lnTo>
                  <a:lnTo>
                    <a:pt x="1312" y="665"/>
                  </a:lnTo>
                  <a:lnTo>
                    <a:pt x="1299" y="657"/>
                  </a:lnTo>
                  <a:lnTo>
                    <a:pt x="1286" y="650"/>
                  </a:lnTo>
                  <a:lnTo>
                    <a:pt x="1271" y="644"/>
                  </a:lnTo>
                  <a:lnTo>
                    <a:pt x="1257" y="639"/>
                  </a:lnTo>
                  <a:lnTo>
                    <a:pt x="1241" y="634"/>
                  </a:lnTo>
                  <a:lnTo>
                    <a:pt x="1227" y="629"/>
                  </a:lnTo>
                  <a:lnTo>
                    <a:pt x="1218" y="626"/>
                  </a:lnTo>
                  <a:lnTo>
                    <a:pt x="1208" y="625"/>
                  </a:lnTo>
                  <a:lnTo>
                    <a:pt x="1199" y="625"/>
                  </a:lnTo>
                  <a:lnTo>
                    <a:pt x="1192" y="631"/>
                  </a:lnTo>
                  <a:lnTo>
                    <a:pt x="1192" y="635"/>
                  </a:lnTo>
                  <a:lnTo>
                    <a:pt x="1193" y="639"/>
                  </a:lnTo>
                  <a:lnTo>
                    <a:pt x="1195" y="642"/>
                  </a:lnTo>
                  <a:lnTo>
                    <a:pt x="1198" y="645"/>
                  </a:lnTo>
                  <a:lnTo>
                    <a:pt x="1188" y="648"/>
                  </a:lnTo>
                  <a:lnTo>
                    <a:pt x="1176" y="650"/>
                  </a:lnTo>
                  <a:lnTo>
                    <a:pt x="1167" y="652"/>
                  </a:lnTo>
                  <a:lnTo>
                    <a:pt x="1166" y="664"/>
                  </a:lnTo>
                  <a:lnTo>
                    <a:pt x="1177" y="668"/>
                  </a:lnTo>
                  <a:lnTo>
                    <a:pt x="1189" y="673"/>
                  </a:lnTo>
                  <a:lnTo>
                    <a:pt x="1201" y="677"/>
                  </a:lnTo>
                  <a:lnTo>
                    <a:pt x="1214" y="680"/>
                  </a:lnTo>
                  <a:lnTo>
                    <a:pt x="1224" y="684"/>
                  </a:lnTo>
                  <a:lnTo>
                    <a:pt x="1235" y="690"/>
                  </a:lnTo>
                  <a:lnTo>
                    <a:pt x="1245" y="697"/>
                  </a:lnTo>
                  <a:lnTo>
                    <a:pt x="1255" y="704"/>
                  </a:lnTo>
                  <a:lnTo>
                    <a:pt x="1247" y="706"/>
                  </a:lnTo>
                  <a:lnTo>
                    <a:pt x="1237" y="706"/>
                  </a:lnTo>
                  <a:lnTo>
                    <a:pt x="1228" y="704"/>
                  </a:lnTo>
                  <a:lnTo>
                    <a:pt x="1218" y="702"/>
                  </a:lnTo>
                  <a:lnTo>
                    <a:pt x="1208" y="699"/>
                  </a:lnTo>
                  <a:lnTo>
                    <a:pt x="1198" y="697"/>
                  </a:lnTo>
                  <a:lnTo>
                    <a:pt x="1189" y="700"/>
                  </a:lnTo>
                  <a:lnTo>
                    <a:pt x="1179" y="704"/>
                  </a:lnTo>
                  <a:lnTo>
                    <a:pt x="1183" y="720"/>
                  </a:lnTo>
                  <a:lnTo>
                    <a:pt x="1192" y="733"/>
                  </a:lnTo>
                  <a:lnTo>
                    <a:pt x="1202" y="743"/>
                  </a:lnTo>
                  <a:lnTo>
                    <a:pt x="1215" y="754"/>
                  </a:lnTo>
                  <a:lnTo>
                    <a:pt x="1227" y="764"/>
                  </a:lnTo>
                  <a:lnTo>
                    <a:pt x="1240" y="775"/>
                  </a:lnTo>
                  <a:lnTo>
                    <a:pt x="1250" y="790"/>
                  </a:lnTo>
                  <a:lnTo>
                    <a:pt x="1258" y="806"/>
                  </a:lnTo>
                  <a:lnTo>
                    <a:pt x="1235" y="810"/>
                  </a:lnTo>
                  <a:lnTo>
                    <a:pt x="1211" y="816"/>
                  </a:lnTo>
                  <a:lnTo>
                    <a:pt x="1188" y="823"/>
                  </a:lnTo>
                  <a:lnTo>
                    <a:pt x="1164" y="830"/>
                  </a:lnTo>
                  <a:lnTo>
                    <a:pt x="1141" y="837"/>
                  </a:lnTo>
                  <a:lnTo>
                    <a:pt x="1118" y="843"/>
                  </a:lnTo>
                  <a:lnTo>
                    <a:pt x="1094" y="847"/>
                  </a:lnTo>
                  <a:lnTo>
                    <a:pt x="1071" y="849"/>
                  </a:lnTo>
                  <a:lnTo>
                    <a:pt x="1075" y="817"/>
                  </a:lnTo>
                  <a:lnTo>
                    <a:pt x="1078" y="782"/>
                  </a:lnTo>
                  <a:lnTo>
                    <a:pt x="1075" y="749"/>
                  </a:lnTo>
                  <a:lnTo>
                    <a:pt x="1071" y="717"/>
                  </a:lnTo>
                  <a:lnTo>
                    <a:pt x="1063" y="707"/>
                  </a:lnTo>
                  <a:lnTo>
                    <a:pt x="1058" y="696"/>
                  </a:lnTo>
                  <a:lnTo>
                    <a:pt x="1050" y="686"/>
                  </a:lnTo>
                  <a:lnTo>
                    <a:pt x="1039" y="683"/>
                  </a:lnTo>
                  <a:lnTo>
                    <a:pt x="1027" y="703"/>
                  </a:lnTo>
                  <a:lnTo>
                    <a:pt x="1020" y="725"/>
                  </a:lnTo>
                  <a:lnTo>
                    <a:pt x="1013" y="746"/>
                  </a:lnTo>
                  <a:lnTo>
                    <a:pt x="1000" y="767"/>
                  </a:lnTo>
                  <a:lnTo>
                    <a:pt x="949" y="683"/>
                  </a:lnTo>
                  <a:lnTo>
                    <a:pt x="935" y="683"/>
                  </a:lnTo>
                  <a:lnTo>
                    <a:pt x="935" y="696"/>
                  </a:lnTo>
                  <a:lnTo>
                    <a:pt x="945" y="712"/>
                  </a:lnTo>
                  <a:lnTo>
                    <a:pt x="954" y="728"/>
                  </a:lnTo>
                  <a:lnTo>
                    <a:pt x="961" y="743"/>
                  </a:lnTo>
                  <a:lnTo>
                    <a:pt x="968" y="761"/>
                  </a:lnTo>
                  <a:lnTo>
                    <a:pt x="975" y="777"/>
                  </a:lnTo>
                  <a:lnTo>
                    <a:pt x="981" y="794"/>
                  </a:lnTo>
                  <a:lnTo>
                    <a:pt x="985" y="813"/>
                  </a:lnTo>
                  <a:lnTo>
                    <a:pt x="990" y="830"/>
                  </a:lnTo>
                  <a:lnTo>
                    <a:pt x="1001" y="827"/>
                  </a:lnTo>
                  <a:lnTo>
                    <a:pt x="1011" y="820"/>
                  </a:lnTo>
                  <a:lnTo>
                    <a:pt x="1019" y="813"/>
                  </a:lnTo>
                  <a:lnTo>
                    <a:pt x="1026" y="804"/>
                  </a:lnTo>
                  <a:lnTo>
                    <a:pt x="1032" y="794"/>
                  </a:lnTo>
                  <a:lnTo>
                    <a:pt x="1036" y="782"/>
                  </a:lnTo>
                  <a:lnTo>
                    <a:pt x="1040" y="772"/>
                  </a:lnTo>
                  <a:lnTo>
                    <a:pt x="1045" y="762"/>
                  </a:lnTo>
                  <a:lnTo>
                    <a:pt x="1050" y="772"/>
                  </a:lnTo>
                  <a:lnTo>
                    <a:pt x="1048" y="795"/>
                  </a:lnTo>
                  <a:lnTo>
                    <a:pt x="1042" y="819"/>
                  </a:lnTo>
                  <a:lnTo>
                    <a:pt x="1036" y="840"/>
                  </a:lnTo>
                  <a:lnTo>
                    <a:pt x="1027" y="863"/>
                  </a:lnTo>
                  <a:lnTo>
                    <a:pt x="1019" y="885"/>
                  </a:lnTo>
                  <a:lnTo>
                    <a:pt x="1010" y="907"/>
                  </a:lnTo>
                  <a:lnTo>
                    <a:pt x="1001" y="928"/>
                  </a:lnTo>
                  <a:lnTo>
                    <a:pt x="993" y="948"/>
                  </a:lnTo>
                  <a:lnTo>
                    <a:pt x="1046" y="953"/>
                  </a:lnTo>
                  <a:lnTo>
                    <a:pt x="1050" y="940"/>
                  </a:lnTo>
                  <a:lnTo>
                    <a:pt x="1055" y="921"/>
                  </a:lnTo>
                  <a:lnTo>
                    <a:pt x="1059" y="904"/>
                  </a:lnTo>
                  <a:lnTo>
                    <a:pt x="1063" y="891"/>
                  </a:lnTo>
                  <a:lnTo>
                    <a:pt x="1091" y="886"/>
                  </a:lnTo>
                  <a:lnTo>
                    <a:pt x="1118" y="879"/>
                  </a:lnTo>
                  <a:lnTo>
                    <a:pt x="1146" y="872"/>
                  </a:lnTo>
                  <a:lnTo>
                    <a:pt x="1173" y="865"/>
                  </a:lnTo>
                  <a:lnTo>
                    <a:pt x="1201" y="858"/>
                  </a:lnTo>
                  <a:lnTo>
                    <a:pt x="1227" y="850"/>
                  </a:lnTo>
                  <a:lnTo>
                    <a:pt x="1254" y="843"/>
                  </a:lnTo>
                  <a:lnTo>
                    <a:pt x="1281" y="837"/>
                  </a:lnTo>
                  <a:lnTo>
                    <a:pt x="1290" y="849"/>
                  </a:lnTo>
                  <a:lnTo>
                    <a:pt x="1299" y="860"/>
                  </a:lnTo>
                  <a:lnTo>
                    <a:pt x="1304" y="872"/>
                  </a:lnTo>
                  <a:lnTo>
                    <a:pt x="1310" y="885"/>
                  </a:lnTo>
                  <a:lnTo>
                    <a:pt x="1179" y="927"/>
                  </a:lnTo>
                  <a:lnTo>
                    <a:pt x="1189" y="964"/>
                  </a:lnTo>
                  <a:lnTo>
                    <a:pt x="1192" y="963"/>
                  </a:lnTo>
                  <a:lnTo>
                    <a:pt x="1202" y="960"/>
                  </a:lnTo>
                  <a:lnTo>
                    <a:pt x="1215" y="956"/>
                  </a:lnTo>
                  <a:lnTo>
                    <a:pt x="1232" y="950"/>
                  </a:lnTo>
                  <a:lnTo>
                    <a:pt x="1251" y="943"/>
                  </a:lnTo>
                  <a:lnTo>
                    <a:pt x="1270" y="935"/>
                  </a:lnTo>
                  <a:lnTo>
                    <a:pt x="1287" y="928"/>
                  </a:lnTo>
                  <a:lnTo>
                    <a:pt x="1303" y="922"/>
                  </a:lnTo>
                  <a:lnTo>
                    <a:pt x="1297" y="990"/>
                  </a:lnTo>
                  <a:lnTo>
                    <a:pt x="1180" y="1029"/>
                  </a:lnTo>
                  <a:lnTo>
                    <a:pt x="1189" y="106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1405" y="1138"/>
              <a:ext cx="214" cy="64"/>
            </a:xfrm>
            <a:custGeom>
              <a:avLst/>
              <a:gdLst/>
              <a:ahLst/>
              <a:cxnLst>
                <a:cxn ang="0">
                  <a:pos x="640" y="192"/>
                </a:cxn>
                <a:cxn ang="0">
                  <a:pos x="630" y="193"/>
                </a:cxn>
                <a:cxn ang="0">
                  <a:pos x="622" y="189"/>
                </a:cxn>
                <a:cxn ang="0">
                  <a:pos x="613" y="181"/>
                </a:cxn>
                <a:cxn ang="0">
                  <a:pos x="606" y="176"/>
                </a:cxn>
                <a:cxn ang="0">
                  <a:pos x="576" y="150"/>
                </a:cxn>
                <a:cxn ang="0">
                  <a:pos x="544" y="127"/>
                </a:cxn>
                <a:cxn ang="0">
                  <a:pos x="511" y="108"/>
                </a:cxn>
                <a:cxn ang="0">
                  <a:pos x="474" y="92"/>
                </a:cxn>
                <a:cxn ang="0">
                  <a:pos x="438" y="80"/>
                </a:cxn>
                <a:cxn ang="0">
                  <a:pos x="399" y="70"/>
                </a:cxn>
                <a:cxn ang="0">
                  <a:pos x="360" y="63"/>
                </a:cxn>
                <a:cxn ang="0">
                  <a:pos x="320" y="60"/>
                </a:cxn>
                <a:cxn ang="0">
                  <a:pos x="281" y="59"/>
                </a:cxn>
                <a:cxn ang="0">
                  <a:pos x="241" y="59"/>
                </a:cxn>
                <a:cxn ang="0">
                  <a:pos x="200" y="63"/>
                </a:cxn>
                <a:cxn ang="0">
                  <a:pos x="161" y="69"/>
                </a:cxn>
                <a:cxn ang="0">
                  <a:pos x="122" y="76"/>
                </a:cxn>
                <a:cxn ang="0">
                  <a:pos x="85" y="85"/>
                </a:cxn>
                <a:cxn ang="0">
                  <a:pos x="47" y="96"/>
                </a:cxn>
                <a:cxn ang="0">
                  <a:pos x="13" y="109"/>
                </a:cxn>
                <a:cxn ang="0">
                  <a:pos x="7" y="104"/>
                </a:cxn>
                <a:cxn ang="0">
                  <a:pos x="2" y="98"/>
                </a:cxn>
                <a:cxn ang="0">
                  <a:pos x="0" y="89"/>
                </a:cxn>
                <a:cxn ang="0">
                  <a:pos x="0" y="79"/>
                </a:cxn>
                <a:cxn ang="0">
                  <a:pos x="18" y="65"/>
                </a:cxn>
                <a:cxn ang="0">
                  <a:pos x="39" y="52"/>
                </a:cxn>
                <a:cxn ang="0">
                  <a:pos x="59" y="40"/>
                </a:cxn>
                <a:cxn ang="0">
                  <a:pos x="80" y="30"/>
                </a:cxn>
                <a:cxn ang="0">
                  <a:pos x="102" y="21"/>
                </a:cxn>
                <a:cxn ang="0">
                  <a:pos x="125" y="14"/>
                </a:cxn>
                <a:cxn ang="0">
                  <a:pos x="148" y="10"/>
                </a:cxn>
                <a:cxn ang="0">
                  <a:pos x="171" y="5"/>
                </a:cxn>
                <a:cxn ang="0">
                  <a:pos x="196" y="2"/>
                </a:cxn>
                <a:cxn ang="0">
                  <a:pos x="219" y="1"/>
                </a:cxn>
                <a:cxn ang="0">
                  <a:pos x="244" y="0"/>
                </a:cxn>
                <a:cxn ang="0">
                  <a:pos x="268" y="1"/>
                </a:cxn>
                <a:cxn ang="0">
                  <a:pos x="293" y="2"/>
                </a:cxn>
                <a:cxn ang="0">
                  <a:pos x="317" y="5"/>
                </a:cxn>
                <a:cxn ang="0">
                  <a:pos x="342" y="8"/>
                </a:cxn>
                <a:cxn ang="0">
                  <a:pos x="365" y="13"/>
                </a:cxn>
                <a:cxn ang="0">
                  <a:pos x="385" y="17"/>
                </a:cxn>
                <a:cxn ang="0">
                  <a:pos x="405" y="21"/>
                </a:cxn>
                <a:cxn ang="0">
                  <a:pos x="425" y="27"/>
                </a:cxn>
                <a:cxn ang="0">
                  <a:pos x="446" y="34"/>
                </a:cxn>
                <a:cxn ang="0">
                  <a:pos x="466" y="41"/>
                </a:cxn>
                <a:cxn ang="0">
                  <a:pos x="485" y="50"/>
                </a:cxn>
                <a:cxn ang="0">
                  <a:pos x="505" y="60"/>
                </a:cxn>
                <a:cxn ang="0">
                  <a:pos x="522" y="72"/>
                </a:cxn>
                <a:cxn ang="0">
                  <a:pos x="541" y="83"/>
                </a:cxn>
                <a:cxn ang="0">
                  <a:pos x="558" y="95"/>
                </a:cxn>
                <a:cxn ang="0">
                  <a:pos x="574" y="109"/>
                </a:cxn>
                <a:cxn ang="0">
                  <a:pos x="590" y="124"/>
                </a:cxn>
                <a:cxn ang="0">
                  <a:pos x="604" y="140"/>
                </a:cxn>
                <a:cxn ang="0">
                  <a:pos x="617" y="155"/>
                </a:cxn>
                <a:cxn ang="0">
                  <a:pos x="629" y="173"/>
                </a:cxn>
                <a:cxn ang="0">
                  <a:pos x="640" y="192"/>
                </a:cxn>
              </a:cxnLst>
              <a:rect l="0" t="0" r="r" b="b"/>
              <a:pathLst>
                <a:path w="640" h="193">
                  <a:moveTo>
                    <a:pt x="640" y="192"/>
                  </a:moveTo>
                  <a:lnTo>
                    <a:pt x="630" y="193"/>
                  </a:lnTo>
                  <a:lnTo>
                    <a:pt x="622" y="189"/>
                  </a:lnTo>
                  <a:lnTo>
                    <a:pt x="613" y="181"/>
                  </a:lnTo>
                  <a:lnTo>
                    <a:pt x="606" y="176"/>
                  </a:lnTo>
                  <a:lnTo>
                    <a:pt x="576" y="150"/>
                  </a:lnTo>
                  <a:lnTo>
                    <a:pt x="544" y="127"/>
                  </a:lnTo>
                  <a:lnTo>
                    <a:pt x="511" y="108"/>
                  </a:lnTo>
                  <a:lnTo>
                    <a:pt x="474" y="92"/>
                  </a:lnTo>
                  <a:lnTo>
                    <a:pt x="438" y="80"/>
                  </a:lnTo>
                  <a:lnTo>
                    <a:pt x="399" y="70"/>
                  </a:lnTo>
                  <a:lnTo>
                    <a:pt x="360" y="63"/>
                  </a:lnTo>
                  <a:lnTo>
                    <a:pt x="320" y="60"/>
                  </a:lnTo>
                  <a:lnTo>
                    <a:pt x="281" y="59"/>
                  </a:lnTo>
                  <a:lnTo>
                    <a:pt x="241" y="59"/>
                  </a:lnTo>
                  <a:lnTo>
                    <a:pt x="200" y="63"/>
                  </a:lnTo>
                  <a:lnTo>
                    <a:pt x="161" y="69"/>
                  </a:lnTo>
                  <a:lnTo>
                    <a:pt x="122" y="76"/>
                  </a:lnTo>
                  <a:lnTo>
                    <a:pt x="85" y="85"/>
                  </a:lnTo>
                  <a:lnTo>
                    <a:pt x="47" y="96"/>
                  </a:lnTo>
                  <a:lnTo>
                    <a:pt x="13" y="109"/>
                  </a:lnTo>
                  <a:lnTo>
                    <a:pt x="7" y="104"/>
                  </a:lnTo>
                  <a:lnTo>
                    <a:pt x="2" y="98"/>
                  </a:lnTo>
                  <a:lnTo>
                    <a:pt x="0" y="89"/>
                  </a:lnTo>
                  <a:lnTo>
                    <a:pt x="0" y="79"/>
                  </a:lnTo>
                  <a:lnTo>
                    <a:pt x="18" y="65"/>
                  </a:lnTo>
                  <a:lnTo>
                    <a:pt x="39" y="52"/>
                  </a:lnTo>
                  <a:lnTo>
                    <a:pt x="59" y="40"/>
                  </a:lnTo>
                  <a:lnTo>
                    <a:pt x="80" y="30"/>
                  </a:lnTo>
                  <a:lnTo>
                    <a:pt x="102" y="21"/>
                  </a:lnTo>
                  <a:lnTo>
                    <a:pt x="125" y="14"/>
                  </a:lnTo>
                  <a:lnTo>
                    <a:pt x="148" y="10"/>
                  </a:lnTo>
                  <a:lnTo>
                    <a:pt x="171" y="5"/>
                  </a:lnTo>
                  <a:lnTo>
                    <a:pt x="196" y="2"/>
                  </a:lnTo>
                  <a:lnTo>
                    <a:pt x="219" y="1"/>
                  </a:lnTo>
                  <a:lnTo>
                    <a:pt x="244" y="0"/>
                  </a:lnTo>
                  <a:lnTo>
                    <a:pt x="268" y="1"/>
                  </a:lnTo>
                  <a:lnTo>
                    <a:pt x="293" y="2"/>
                  </a:lnTo>
                  <a:lnTo>
                    <a:pt x="317" y="5"/>
                  </a:lnTo>
                  <a:lnTo>
                    <a:pt x="342" y="8"/>
                  </a:lnTo>
                  <a:lnTo>
                    <a:pt x="365" y="13"/>
                  </a:lnTo>
                  <a:lnTo>
                    <a:pt x="385" y="17"/>
                  </a:lnTo>
                  <a:lnTo>
                    <a:pt x="405" y="21"/>
                  </a:lnTo>
                  <a:lnTo>
                    <a:pt x="425" y="27"/>
                  </a:lnTo>
                  <a:lnTo>
                    <a:pt x="446" y="34"/>
                  </a:lnTo>
                  <a:lnTo>
                    <a:pt x="466" y="41"/>
                  </a:lnTo>
                  <a:lnTo>
                    <a:pt x="485" y="50"/>
                  </a:lnTo>
                  <a:lnTo>
                    <a:pt x="505" y="60"/>
                  </a:lnTo>
                  <a:lnTo>
                    <a:pt x="522" y="72"/>
                  </a:lnTo>
                  <a:lnTo>
                    <a:pt x="541" y="83"/>
                  </a:lnTo>
                  <a:lnTo>
                    <a:pt x="558" y="95"/>
                  </a:lnTo>
                  <a:lnTo>
                    <a:pt x="574" y="109"/>
                  </a:lnTo>
                  <a:lnTo>
                    <a:pt x="590" y="124"/>
                  </a:lnTo>
                  <a:lnTo>
                    <a:pt x="604" y="140"/>
                  </a:lnTo>
                  <a:lnTo>
                    <a:pt x="617" y="155"/>
                  </a:lnTo>
                  <a:lnTo>
                    <a:pt x="629" y="173"/>
                  </a:lnTo>
                  <a:lnTo>
                    <a:pt x="640" y="1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889" y="1173"/>
              <a:ext cx="416" cy="417"/>
            </a:xfrm>
            <a:custGeom>
              <a:avLst/>
              <a:gdLst/>
              <a:ahLst/>
              <a:cxnLst>
                <a:cxn ang="0">
                  <a:pos x="1172" y="1022"/>
                </a:cxn>
                <a:cxn ang="0">
                  <a:pos x="1208" y="61"/>
                </a:cxn>
                <a:cxn ang="0">
                  <a:pos x="228" y="48"/>
                </a:cxn>
                <a:cxn ang="0">
                  <a:pos x="254" y="1096"/>
                </a:cxn>
                <a:cxn ang="0">
                  <a:pos x="248" y="1102"/>
                </a:cxn>
                <a:cxn ang="0">
                  <a:pos x="237" y="1106"/>
                </a:cxn>
                <a:cxn ang="0">
                  <a:pos x="225" y="1107"/>
                </a:cxn>
                <a:cxn ang="0">
                  <a:pos x="220" y="1105"/>
                </a:cxn>
                <a:cxn ang="0">
                  <a:pos x="173" y="76"/>
                </a:cxn>
                <a:cxn ang="0">
                  <a:pos x="29" y="208"/>
                </a:cxn>
                <a:cxn ang="0">
                  <a:pos x="33" y="362"/>
                </a:cxn>
                <a:cxn ang="0">
                  <a:pos x="45" y="703"/>
                </a:cxn>
                <a:cxn ang="0">
                  <a:pos x="58" y="1047"/>
                </a:cxn>
                <a:cxn ang="0">
                  <a:pos x="65" y="1207"/>
                </a:cxn>
                <a:cxn ang="0">
                  <a:pos x="85" y="1198"/>
                </a:cxn>
                <a:cxn ang="0">
                  <a:pos x="108" y="1188"/>
                </a:cxn>
                <a:cxn ang="0">
                  <a:pos x="134" y="1178"/>
                </a:cxn>
                <a:cxn ang="0">
                  <a:pos x="159" y="1168"/>
                </a:cxn>
                <a:cxn ang="0">
                  <a:pos x="181" y="1159"/>
                </a:cxn>
                <a:cxn ang="0">
                  <a:pos x="199" y="1152"/>
                </a:cxn>
                <a:cxn ang="0">
                  <a:pos x="211" y="1148"/>
                </a:cxn>
                <a:cxn ang="0">
                  <a:pos x="217" y="1148"/>
                </a:cxn>
                <a:cxn ang="0">
                  <a:pos x="196" y="1162"/>
                </a:cxn>
                <a:cxn ang="0">
                  <a:pos x="176" y="1177"/>
                </a:cxn>
                <a:cxn ang="0">
                  <a:pos x="153" y="1188"/>
                </a:cxn>
                <a:cxn ang="0">
                  <a:pos x="129" y="1201"/>
                </a:cxn>
                <a:cxn ang="0">
                  <a:pos x="106" y="1214"/>
                </a:cxn>
                <a:cxn ang="0">
                  <a:pos x="82" y="1226"/>
                </a:cxn>
                <a:cxn ang="0">
                  <a:pos x="59" y="1239"/>
                </a:cxn>
                <a:cxn ang="0">
                  <a:pos x="39" y="1252"/>
                </a:cxn>
                <a:cxn ang="0">
                  <a:pos x="32" y="1207"/>
                </a:cxn>
                <a:cxn ang="0">
                  <a:pos x="23" y="1092"/>
                </a:cxn>
                <a:cxn ang="0">
                  <a:pos x="16" y="928"/>
                </a:cxn>
                <a:cxn ang="0">
                  <a:pos x="10" y="739"/>
                </a:cxn>
                <a:cxn ang="0">
                  <a:pos x="5" y="549"/>
                </a:cxn>
                <a:cxn ang="0">
                  <a:pos x="0" y="375"/>
                </a:cxn>
                <a:cxn ang="0">
                  <a:pos x="0" y="245"/>
                </a:cxn>
                <a:cxn ang="0">
                  <a:pos x="2" y="180"/>
                </a:cxn>
                <a:cxn ang="0">
                  <a:pos x="185" y="0"/>
                </a:cxn>
                <a:cxn ang="0">
                  <a:pos x="1246" y="27"/>
                </a:cxn>
                <a:cxn ang="0">
                  <a:pos x="1244" y="71"/>
                </a:cxn>
                <a:cxn ang="0">
                  <a:pos x="1239" y="186"/>
                </a:cxn>
                <a:cxn ang="0">
                  <a:pos x="1233" y="349"/>
                </a:cxn>
                <a:cxn ang="0">
                  <a:pos x="1224" y="536"/>
                </a:cxn>
                <a:cxn ang="0">
                  <a:pos x="1216" y="722"/>
                </a:cxn>
                <a:cxn ang="0">
                  <a:pos x="1208" y="885"/>
                </a:cxn>
                <a:cxn ang="0">
                  <a:pos x="1203" y="999"/>
                </a:cxn>
                <a:cxn ang="0">
                  <a:pos x="1200" y="1041"/>
                </a:cxn>
                <a:cxn ang="0">
                  <a:pos x="1172" y="1022"/>
                </a:cxn>
              </a:cxnLst>
              <a:rect l="0" t="0" r="r" b="b"/>
              <a:pathLst>
                <a:path w="1246" h="1252">
                  <a:moveTo>
                    <a:pt x="1172" y="1022"/>
                  </a:moveTo>
                  <a:lnTo>
                    <a:pt x="1208" y="61"/>
                  </a:lnTo>
                  <a:lnTo>
                    <a:pt x="228" y="48"/>
                  </a:lnTo>
                  <a:lnTo>
                    <a:pt x="254" y="1096"/>
                  </a:lnTo>
                  <a:lnTo>
                    <a:pt x="248" y="1102"/>
                  </a:lnTo>
                  <a:lnTo>
                    <a:pt x="237" y="1106"/>
                  </a:lnTo>
                  <a:lnTo>
                    <a:pt x="225" y="1107"/>
                  </a:lnTo>
                  <a:lnTo>
                    <a:pt x="220" y="1105"/>
                  </a:lnTo>
                  <a:lnTo>
                    <a:pt x="173" y="76"/>
                  </a:lnTo>
                  <a:lnTo>
                    <a:pt x="29" y="208"/>
                  </a:lnTo>
                  <a:lnTo>
                    <a:pt x="33" y="362"/>
                  </a:lnTo>
                  <a:lnTo>
                    <a:pt x="45" y="703"/>
                  </a:lnTo>
                  <a:lnTo>
                    <a:pt x="58" y="1047"/>
                  </a:lnTo>
                  <a:lnTo>
                    <a:pt x="65" y="1207"/>
                  </a:lnTo>
                  <a:lnTo>
                    <a:pt x="85" y="1198"/>
                  </a:lnTo>
                  <a:lnTo>
                    <a:pt x="108" y="1188"/>
                  </a:lnTo>
                  <a:lnTo>
                    <a:pt x="134" y="1178"/>
                  </a:lnTo>
                  <a:lnTo>
                    <a:pt x="159" y="1168"/>
                  </a:lnTo>
                  <a:lnTo>
                    <a:pt x="181" y="1159"/>
                  </a:lnTo>
                  <a:lnTo>
                    <a:pt x="199" y="1152"/>
                  </a:lnTo>
                  <a:lnTo>
                    <a:pt x="211" y="1148"/>
                  </a:lnTo>
                  <a:lnTo>
                    <a:pt x="217" y="1148"/>
                  </a:lnTo>
                  <a:lnTo>
                    <a:pt x="196" y="1162"/>
                  </a:lnTo>
                  <a:lnTo>
                    <a:pt x="176" y="1177"/>
                  </a:lnTo>
                  <a:lnTo>
                    <a:pt x="153" y="1188"/>
                  </a:lnTo>
                  <a:lnTo>
                    <a:pt x="129" y="1201"/>
                  </a:lnTo>
                  <a:lnTo>
                    <a:pt x="106" y="1214"/>
                  </a:lnTo>
                  <a:lnTo>
                    <a:pt x="82" y="1226"/>
                  </a:lnTo>
                  <a:lnTo>
                    <a:pt x="59" y="1239"/>
                  </a:lnTo>
                  <a:lnTo>
                    <a:pt x="39" y="1252"/>
                  </a:lnTo>
                  <a:lnTo>
                    <a:pt x="32" y="1207"/>
                  </a:lnTo>
                  <a:lnTo>
                    <a:pt x="23" y="1092"/>
                  </a:lnTo>
                  <a:lnTo>
                    <a:pt x="16" y="928"/>
                  </a:lnTo>
                  <a:lnTo>
                    <a:pt x="10" y="739"/>
                  </a:lnTo>
                  <a:lnTo>
                    <a:pt x="5" y="549"/>
                  </a:lnTo>
                  <a:lnTo>
                    <a:pt x="0" y="375"/>
                  </a:lnTo>
                  <a:lnTo>
                    <a:pt x="0" y="245"/>
                  </a:lnTo>
                  <a:lnTo>
                    <a:pt x="2" y="180"/>
                  </a:lnTo>
                  <a:lnTo>
                    <a:pt x="185" y="0"/>
                  </a:lnTo>
                  <a:lnTo>
                    <a:pt x="1246" y="27"/>
                  </a:lnTo>
                  <a:lnTo>
                    <a:pt x="1244" y="71"/>
                  </a:lnTo>
                  <a:lnTo>
                    <a:pt x="1239" y="186"/>
                  </a:lnTo>
                  <a:lnTo>
                    <a:pt x="1233" y="349"/>
                  </a:lnTo>
                  <a:lnTo>
                    <a:pt x="1224" y="536"/>
                  </a:lnTo>
                  <a:lnTo>
                    <a:pt x="1216" y="722"/>
                  </a:lnTo>
                  <a:lnTo>
                    <a:pt x="1208" y="885"/>
                  </a:lnTo>
                  <a:lnTo>
                    <a:pt x="1203" y="999"/>
                  </a:lnTo>
                  <a:lnTo>
                    <a:pt x="1200" y="1041"/>
                  </a:lnTo>
                  <a:lnTo>
                    <a:pt x="1172" y="10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1336" y="1176"/>
              <a:ext cx="282" cy="347"/>
            </a:xfrm>
            <a:custGeom>
              <a:avLst/>
              <a:gdLst/>
              <a:ahLst/>
              <a:cxnLst>
                <a:cxn ang="0">
                  <a:pos x="743" y="1017"/>
                </a:cxn>
                <a:cxn ang="0">
                  <a:pos x="708" y="954"/>
                </a:cxn>
                <a:cxn ang="0">
                  <a:pos x="661" y="803"/>
                </a:cxn>
                <a:cxn ang="0">
                  <a:pos x="600" y="702"/>
                </a:cxn>
                <a:cxn ang="0">
                  <a:pos x="528" y="628"/>
                </a:cxn>
                <a:cxn ang="0">
                  <a:pos x="452" y="598"/>
                </a:cxn>
                <a:cxn ang="0">
                  <a:pos x="444" y="579"/>
                </a:cxn>
                <a:cxn ang="0">
                  <a:pos x="480" y="582"/>
                </a:cxn>
                <a:cxn ang="0">
                  <a:pos x="531" y="500"/>
                </a:cxn>
                <a:cxn ang="0">
                  <a:pos x="514" y="429"/>
                </a:cxn>
                <a:cxn ang="0">
                  <a:pos x="443" y="391"/>
                </a:cxn>
                <a:cxn ang="0">
                  <a:pos x="336" y="371"/>
                </a:cxn>
                <a:cxn ang="0">
                  <a:pos x="232" y="341"/>
                </a:cxn>
                <a:cxn ang="0">
                  <a:pos x="144" y="347"/>
                </a:cxn>
                <a:cxn ang="0">
                  <a:pos x="128" y="611"/>
                </a:cxn>
                <a:cxn ang="0">
                  <a:pos x="199" y="796"/>
                </a:cxn>
                <a:cxn ang="0">
                  <a:pos x="313" y="891"/>
                </a:cxn>
                <a:cxn ang="0">
                  <a:pos x="352" y="879"/>
                </a:cxn>
                <a:cxn ang="0">
                  <a:pos x="350" y="897"/>
                </a:cxn>
                <a:cxn ang="0">
                  <a:pos x="304" y="905"/>
                </a:cxn>
                <a:cxn ang="0">
                  <a:pos x="192" y="840"/>
                </a:cxn>
                <a:cxn ang="0">
                  <a:pos x="108" y="723"/>
                </a:cxn>
                <a:cxn ang="0">
                  <a:pos x="69" y="578"/>
                </a:cxn>
                <a:cxn ang="0">
                  <a:pos x="47" y="413"/>
                </a:cxn>
                <a:cxn ang="0">
                  <a:pos x="4" y="400"/>
                </a:cxn>
                <a:cxn ang="0">
                  <a:pos x="91" y="272"/>
                </a:cxn>
                <a:cxn ang="0">
                  <a:pos x="75" y="176"/>
                </a:cxn>
                <a:cxn ang="0">
                  <a:pos x="88" y="81"/>
                </a:cxn>
                <a:cxn ang="0">
                  <a:pos x="144" y="17"/>
                </a:cxn>
                <a:cxn ang="0">
                  <a:pos x="177" y="27"/>
                </a:cxn>
                <a:cxn ang="0">
                  <a:pos x="137" y="69"/>
                </a:cxn>
                <a:cxn ang="0">
                  <a:pos x="173" y="231"/>
                </a:cxn>
                <a:cxn ang="0">
                  <a:pos x="291" y="303"/>
                </a:cxn>
                <a:cxn ang="0">
                  <a:pos x="428" y="339"/>
                </a:cxn>
                <a:cxn ang="0">
                  <a:pos x="557" y="394"/>
                </a:cxn>
                <a:cxn ang="0">
                  <a:pos x="642" y="435"/>
                </a:cxn>
                <a:cxn ang="0">
                  <a:pos x="677" y="514"/>
                </a:cxn>
                <a:cxn ang="0">
                  <a:pos x="629" y="529"/>
                </a:cxn>
                <a:cxn ang="0">
                  <a:pos x="599" y="503"/>
                </a:cxn>
                <a:cxn ang="0">
                  <a:pos x="641" y="513"/>
                </a:cxn>
                <a:cxn ang="0">
                  <a:pos x="628" y="469"/>
                </a:cxn>
                <a:cxn ang="0">
                  <a:pos x="571" y="433"/>
                </a:cxn>
                <a:cxn ang="0">
                  <a:pos x="577" y="552"/>
                </a:cxn>
                <a:cxn ang="0">
                  <a:pos x="639" y="682"/>
                </a:cxn>
                <a:cxn ang="0">
                  <a:pos x="742" y="762"/>
                </a:cxn>
                <a:cxn ang="0">
                  <a:pos x="810" y="754"/>
                </a:cxn>
                <a:cxn ang="0">
                  <a:pos x="794" y="731"/>
                </a:cxn>
                <a:cxn ang="0">
                  <a:pos x="841" y="732"/>
                </a:cxn>
                <a:cxn ang="0">
                  <a:pos x="837" y="787"/>
                </a:cxn>
                <a:cxn ang="0">
                  <a:pos x="755" y="803"/>
                </a:cxn>
                <a:cxn ang="0">
                  <a:pos x="685" y="770"/>
                </a:cxn>
                <a:cxn ang="0">
                  <a:pos x="743" y="904"/>
                </a:cxn>
              </a:cxnLst>
              <a:rect l="0" t="0" r="r" b="b"/>
              <a:pathLst>
                <a:path w="847" h="1041">
                  <a:moveTo>
                    <a:pt x="771" y="1041"/>
                  </a:moveTo>
                  <a:lnTo>
                    <a:pt x="762" y="1037"/>
                  </a:lnTo>
                  <a:lnTo>
                    <a:pt x="755" y="1032"/>
                  </a:lnTo>
                  <a:lnTo>
                    <a:pt x="749" y="1025"/>
                  </a:lnTo>
                  <a:lnTo>
                    <a:pt x="743" y="1017"/>
                  </a:lnTo>
                  <a:lnTo>
                    <a:pt x="737" y="1008"/>
                  </a:lnTo>
                  <a:lnTo>
                    <a:pt x="733" y="999"/>
                  </a:lnTo>
                  <a:lnTo>
                    <a:pt x="727" y="991"/>
                  </a:lnTo>
                  <a:lnTo>
                    <a:pt x="723" y="982"/>
                  </a:lnTo>
                  <a:lnTo>
                    <a:pt x="708" y="954"/>
                  </a:lnTo>
                  <a:lnTo>
                    <a:pt x="695" y="926"/>
                  </a:lnTo>
                  <a:lnTo>
                    <a:pt x="684" y="897"/>
                  </a:lnTo>
                  <a:lnTo>
                    <a:pt x="675" y="866"/>
                  </a:lnTo>
                  <a:lnTo>
                    <a:pt x="668" y="835"/>
                  </a:lnTo>
                  <a:lnTo>
                    <a:pt x="661" y="803"/>
                  </a:lnTo>
                  <a:lnTo>
                    <a:pt x="655" y="771"/>
                  </a:lnTo>
                  <a:lnTo>
                    <a:pt x="649" y="739"/>
                  </a:lnTo>
                  <a:lnTo>
                    <a:pt x="633" y="726"/>
                  </a:lnTo>
                  <a:lnTo>
                    <a:pt x="616" y="715"/>
                  </a:lnTo>
                  <a:lnTo>
                    <a:pt x="600" y="702"/>
                  </a:lnTo>
                  <a:lnTo>
                    <a:pt x="584" y="687"/>
                  </a:lnTo>
                  <a:lnTo>
                    <a:pt x="568" y="674"/>
                  </a:lnTo>
                  <a:lnTo>
                    <a:pt x="553" y="660"/>
                  </a:lnTo>
                  <a:lnTo>
                    <a:pt x="540" y="644"/>
                  </a:lnTo>
                  <a:lnTo>
                    <a:pt x="528" y="628"/>
                  </a:lnTo>
                  <a:lnTo>
                    <a:pt x="514" y="628"/>
                  </a:lnTo>
                  <a:lnTo>
                    <a:pt x="496" y="624"/>
                  </a:lnTo>
                  <a:lnTo>
                    <a:pt x="480" y="617"/>
                  </a:lnTo>
                  <a:lnTo>
                    <a:pt x="465" y="608"/>
                  </a:lnTo>
                  <a:lnTo>
                    <a:pt x="452" y="598"/>
                  </a:lnTo>
                  <a:lnTo>
                    <a:pt x="440" y="589"/>
                  </a:lnTo>
                  <a:lnTo>
                    <a:pt x="433" y="582"/>
                  </a:lnTo>
                  <a:lnTo>
                    <a:pt x="430" y="579"/>
                  </a:lnTo>
                  <a:lnTo>
                    <a:pt x="437" y="578"/>
                  </a:lnTo>
                  <a:lnTo>
                    <a:pt x="444" y="579"/>
                  </a:lnTo>
                  <a:lnTo>
                    <a:pt x="450" y="580"/>
                  </a:lnTo>
                  <a:lnTo>
                    <a:pt x="457" y="580"/>
                  </a:lnTo>
                  <a:lnTo>
                    <a:pt x="465" y="582"/>
                  </a:lnTo>
                  <a:lnTo>
                    <a:pt x="473" y="583"/>
                  </a:lnTo>
                  <a:lnTo>
                    <a:pt x="480" y="582"/>
                  </a:lnTo>
                  <a:lnTo>
                    <a:pt x="489" y="579"/>
                  </a:lnTo>
                  <a:lnTo>
                    <a:pt x="509" y="562"/>
                  </a:lnTo>
                  <a:lnTo>
                    <a:pt x="521" y="543"/>
                  </a:lnTo>
                  <a:lnTo>
                    <a:pt x="525" y="521"/>
                  </a:lnTo>
                  <a:lnTo>
                    <a:pt x="531" y="500"/>
                  </a:lnTo>
                  <a:lnTo>
                    <a:pt x="528" y="485"/>
                  </a:lnTo>
                  <a:lnTo>
                    <a:pt x="527" y="471"/>
                  </a:lnTo>
                  <a:lnTo>
                    <a:pt x="522" y="456"/>
                  </a:lnTo>
                  <a:lnTo>
                    <a:pt x="519" y="442"/>
                  </a:lnTo>
                  <a:lnTo>
                    <a:pt x="514" y="429"/>
                  </a:lnTo>
                  <a:lnTo>
                    <a:pt x="506" y="419"/>
                  </a:lnTo>
                  <a:lnTo>
                    <a:pt x="498" y="409"/>
                  </a:lnTo>
                  <a:lnTo>
                    <a:pt x="486" y="401"/>
                  </a:lnTo>
                  <a:lnTo>
                    <a:pt x="465" y="396"/>
                  </a:lnTo>
                  <a:lnTo>
                    <a:pt x="443" y="391"/>
                  </a:lnTo>
                  <a:lnTo>
                    <a:pt x="421" y="387"/>
                  </a:lnTo>
                  <a:lnTo>
                    <a:pt x="400" y="384"/>
                  </a:lnTo>
                  <a:lnTo>
                    <a:pt x="378" y="380"/>
                  </a:lnTo>
                  <a:lnTo>
                    <a:pt x="356" y="375"/>
                  </a:lnTo>
                  <a:lnTo>
                    <a:pt x="336" y="371"/>
                  </a:lnTo>
                  <a:lnTo>
                    <a:pt x="314" y="367"/>
                  </a:lnTo>
                  <a:lnTo>
                    <a:pt x="293" y="361"/>
                  </a:lnTo>
                  <a:lnTo>
                    <a:pt x="273" y="355"/>
                  </a:lnTo>
                  <a:lnTo>
                    <a:pt x="252" y="349"/>
                  </a:lnTo>
                  <a:lnTo>
                    <a:pt x="232" y="341"/>
                  </a:lnTo>
                  <a:lnTo>
                    <a:pt x="212" y="332"/>
                  </a:lnTo>
                  <a:lnTo>
                    <a:pt x="193" y="322"/>
                  </a:lnTo>
                  <a:lnTo>
                    <a:pt x="174" y="310"/>
                  </a:lnTo>
                  <a:lnTo>
                    <a:pt x="157" y="297"/>
                  </a:lnTo>
                  <a:lnTo>
                    <a:pt x="144" y="347"/>
                  </a:lnTo>
                  <a:lnTo>
                    <a:pt x="134" y="397"/>
                  </a:lnTo>
                  <a:lnTo>
                    <a:pt x="125" y="451"/>
                  </a:lnTo>
                  <a:lnTo>
                    <a:pt x="122" y="503"/>
                  </a:lnTo>
                  <a:lnTo>
                    <a:pt x="122" y="557"/>
                  </a:lnTo>
                  <a:lnTo>
                    <a:pt x="128" y="611"/>
                  </a:lnTo>
                  <a:lnTo>
                    <a:pt x="138" y="664"/>
                  </a:lnTo>
                  <a:lnTo>
                    <a:pt x="153" y="718"/>
                  </a:lnTo>
                  <a:lnTo>
                    <a:pt x="167" y="742"/>
                  </a:lnTo>
                  <a:lnTo>
                    <a:pt x="182" y="770"/>
                  </a:lnTo>
                  <a:lnTo>
                    <a:pt x="199" y="796"/>
                  </a:lnTo>
                  <a:lnTo>
                    <a:pt x="216" y="820"/>
                  </a:lnTo>
                  <a:lnTo>
                    <a:pt x="236" y="843"/>
                  </a:lnTo>
                  <a:lnTo>
                    <a:pt x="260" y="863"/>
                  </a:lnTo>
                  <a:lnTo>
                    <a:pt x="284" y="879"/>
                  </a:lnTo>
                  <a:lnTo>
                    <a:pt x="313" y="891"/>
                  </a:lnTo>
                  <a:lnTo>
                    <a:pt x="320" y="891"/>
                  </a:lnTo>
                  <a:lnTo>
                    <a:pt x="329" y="888"/>
                  </a:lnTo>
                  <a:lnTo>
                    <a:pt x="338" y="885"/>
                  </a:lnTo>
                  <a:lnTo>
                    <a:pt x="345" y="882"/>
                  </a:lnTo>
                  <a:lnTo>
                    <a:pt x="352" y="879"/>
                  </a:lnTo>
                  <a:lnTo>
                    <a:pt x="359" y="878"/>
                  </a:lnTo>
                  <a:lnTo>
                    <a:pt x="363" y="881"/>
                  </a:lnTo>
                  <a:lnTo>
                    <a:pt x="368" y="887"/>
                  </a:lnTo>
                  <a:lnTo>
                    <a:pt x="359" y="892"/>
                  </a:lnTo>
                  <a:lnTo>
                    <a:pt x="350" y="897"/>
                  </a:lnTo>
                  <a:lnTo>
                    <a:pt x="342" y="901"/>
                  </a:lnTo>
                  <a:lnTo>
                    <a:pt x="333" y="904"/>
                  </a:lnTo>
                  <a:lnTo>
                    <a:pt x="325" y="905"/>
                  </a:lnTo>
                  <a:lnTo>
                    <a:pt x="314" y="907"/>
                  </a:lnTo>
                  <a:lnTo>
                    <a:pt x="304" y="905"/>
                  </a:lnTo>
                  <a:lnTo>
                    <a:pt x="294" y="902"/>
                  </a:lnTo>
                  <a:lnTo>
                    <a:pt x="265" y="889"/>
                  </a:lnTo>
                  <a:lnTo>
                    <a:pt x="239" y="875"/>
                  </a:lnTo>
                  <a:lnTo>
                    <a:pt x="215" y="859"/>
                  </a:lnTo>
                  <a:lnTo>
                    <a:pt x="192" y="840"/>
                  </a:lnTo>
                  <a:lnTo>
                    <a:pt x="172" y="820"/>
                  </a:lnTo>
                  <a:lnTo>
                    <a:pt x="153" y="799"/>
                  </a:lnTo>
                  <a:lnTo>
                    <a:pt x="135" y="774"/>
                  </a:lnTo>
                  <a:lnTo>
                    <a:pt x="121" y="749"/>
                  </a:lnTo>
                  <a:lnTo>
                    <a:pt x="108" y="723"/>
                  </a:lnTo>
                  <a:lnTo>
                    <a:pt x="96" y="696"/>
                  </a:lnTo>
                  <a:lnTo>
                    <a:pt x="86" y="667"/>
                  </a:lnTo>
                  <a:lnTo>
                    <a:pt x="79" y="638"/>
                  </a:lnTo>
                  <a:lnTo>
                    <a:pt x="73" y="608"/>
                  </a:lnTo>
                  <a:lnTo>
                    <a:pt x="69" y="578"/>
                  </a:lnTo>
                  <a:lnTo>
                    <a:pt x="66" y="547"/>
                  </a:lnTo>
                  <a:lnTo>
                    <a:pt x="66" y="516"/>
                  </a:lnTo>
                  <a:lnTo>
                    <a:pt x="66" y="413"/>
                  </a:lnTo>
                  <a:lnTo>
                    <a:pt x="56" y="413"/>
                  </a:lnTo>
                  <a:lnTo>
                    <a:pt x="47" y="413"/>
                  </a:lnTo>
                  <a:lnTo>
                    <a:pt x="37" y="413"/>
                  </a:lnTo>
                  <a:lnTo>
                    <a:pt x="27" y="412"/>
                  </a:lnTo>
                  <a:lnTo>
                    <a:pt x="18" y="409"/>
                  </a:lnTo>
                  <a:lnTo>
                    <a:pt x="11" y="404"/>
                  </a:lnTo>
                  <a:lnTo>
                    <a:pt x="4" y="400"/>
                  </a:lnTo>
                  <a:lnTo>
                    <a:pt x="0" y="393"/>
                  </a:lnTo>
                  <a:lnTo>
                    <a:pt x="70" y="368"/>
                  </a:lnTo>
                  <a:lnTo>
                    <a:pt x="76" y="336"/>
                  </a:lnTo>
                  <a:lnTo>
                    <a:pt x="82" y="303"/>
                  </a:lnTo>
                  <a:lnTo>
                    <a:pt x="91" y="272"/>
                  </a:lnTo>
                  <a:lnTo>
                    <a:pt x="109" y="246"/>
                  </a:lnTo>
                  <a:lnTo>
                    <a:pt x="98" y="231"/>
                  </a:lnTo>
                  <a:lnTo>
                    <a:pt x="89" y="214"/>
                  </a:lnTo>
                  <a:lnTo>
                    <a:pt x="81" y="195"/>
                  </a:lnTo>
                  <a:lnTo>
                    <a:pt x="75" y="176"/>
                  </a:lnTo>
                  <a:lnTo>
                    <a:pt x="70" y="157"/>
                  </a:lnTo>
                  <a:lnTo>
                    <a:pt x="70" y="137"/>
                  </a:lnTo>
                  <a:lnTo>
                    <a:pt x="72" y="117"/>
                  </a:lnTo>
                  <a:lnTo>
                    <a:pt x="79" y="97"/>
                  </a:lnTo>
                  <a:lnTo>
                    <a:pt x="88" y="81"/>
                  </a:lnTo>
                  <a:lnTo>
                    <a:pt x="96" y="66"/>
                  </a:lnTo>
                  <a:lnTo>
                    <a:pt x="107" y="52"/>
                  </a:lnTo>
                  <a:lnTo>
                    <a:pt x="118" y="39"/>
                  </a:lnTo>
                  <a:lnTo>
                    <a:pt x="130" y="27"/>
                  </a:lnTo>
                  <a:lnTo>
                    <a:pt x="144" y="17"/>
                  </a:lnTo>
                  <a:lnTo>
                    <a:pt x="157" y="9"/>
                  </a:lnTo>
                  <a:lnTo>
                    <a:pt x="173" y="0"/>
                  </a:lnTo>
                  <a:lnTo>
                    <a:pt x="180" y="10"/>
                  </a:lnTo>
                  <a:lnTo>
                    <a:pt x="182" y="19"/>
                  </a:lnTo>
                  <a:lnTo>
                    <a:pt x="177" y="27"/>
                  </a:lnTo>
                  <a:lnTo>
                    <a:pt x="169" y="35"/>
                  </a:lnTo>
                  <a:lnTo>
                    <a:pt x="159" y="42"/>
                  </a:lnTo>
                  <a:lnTo>
                    <a:pt x="150" y="51"/>
                  </a:lnTo>
                  <a:lnTo>
                    <a:pt x="141" y="59"/>
                  </a:lnTo>
                  <a:lnTo>
                    <a:pt x="137" y="69"/>
                  </a:lnTo>
                  <a:lnTo>
                    <a:pt x="128" y="104"/>
                  </a:lnTo>
                  <a:lnTo>
                    <a:pt x="130" y="142"/>
                  </a:lnTo>
                  <a:lnTo>
                    <a:pt x="138" y="176"/>
                  </a:lnTo>
                  <a:lnTo>
                    <a:pt x="153" y="208"/>
                  </a:lnTo>
                  <a:lnTo>
                    <a:pt x="173" y="231"/>
                  </a:lnTo>
                  <a:lnTo>
                    <a:pt x="193" y="251"/>
                  </a:lnTo>
                  <a:lnTo>
                    <a:pt x="216" y="269"/>
                  </a:lnTo>
                  <a:lnTo>
                    <a:pt x="241" y="283"/>
                  </a:lnTo>
                  <a:lnTo>
                    <a:pt x="265" y="295"/>
                  </a:lnTo>
                  <a:lnTo>
                    <a:pt x="291" y="303"/>
                  </a:lnTo>
                  <a:lnTo>
                    <a:pt x="319" y="312"/>
                  </a:lnTo>
                  <a:lnTo>
                    <a:pt x="346" y="319"/>
                  </a:lnTo>
                  <a:lnTo>
                    <a:pt x="374" y="325"/>
                  </a:lnTo>
                  <a:lnTo>
                    <a:pt x="401" y="332"/>
                  </a:lnTo>
                  <a:lnTo>
                    <a:pt x="428" y="339"/>
                  </a:lnTo>
                  <a:lnTo>
                    <a:pt x="456" y="347"/>
                  </a:lnTo>
                  <a:lnTo>
                    <a:pt x="482" y="355"/>
                  </a:lnTo>
                  <a:lnTo>
                    <a:pt x="508" y="367"/>
                  </a:lnTo>
                  <a:lnTo>
                    <a:pt x="532" y="378"/>
                  </a:lnTo>
                  <a:lnTo>
                    <a:pt x="557" y="394"/>
                  </a:lnTo>
                  <a:lnTo>
                    <a:pt x="576" y="397"/>
                  </a:lnTo>
                  <a:lnTo>
                    <a:pt x="594" y="403"/>
                  </a:lnTo>
                  <a:lnTo>
                    <a:pt x="612" y="412"/>
                  </a:lnTo>
                  <a:lnTo>
                    <a:pt x="628" y="422"/>
                  </a:lnTo>
                  <a:lnTo>
                    <a:pt x="642" y="435"/>
                  </a:lnTo>
                  <a:lnTo>
                    <a:pt x="655" y="449"/>
                  </a:lnTo>
                  <a:lnTo>
                    <a:pt x="665" y="464"/>
                  </a:lnTo>
                  <a:lnTo>
                    <a:pt x="675" y="481"/>
                  </a:lnTo>
                  <a:lnTo>
                    <a:pt x="678" y="497"/>
                  </a:lnTo>
                  <a:lnTo>
                    <a:pt x="677" y="514"/>
                  </a:lnTo>
                  <a:lnTo>
                    <a:pt x="670" y="527"/>
                  </a:lnTo>
                  <a:lnTo>
                    <a:pt x="657" y="539"/>
                  </a:lnTo>
                  <a:lnTo>
                    <a:pt x="648" y="539"/>
                  </a:lnTo>
                  <a:lnTo>
                    <a:pt x="639" y="534"/>
                  </a:lnTo>
                  <a:lnTo>
                    <a:pt x="629" y="529"/>
                  </a:lnTo>
                  <a:lnTo>
                    <a:pt x="620" y="523"/>
                  </a:lnTo>
                  <a:lnTo>
                    <a:pt x="612" y="516"/>
                  </a:lnTo>
                  <a:lnTo>
                    <a:pt x="605" y="508"/>
                  </a:lnTo>
                  <a:lnTo>
                    <a:pt x="600" y="504"/>
                  </a:lnTo>
                  <a:lnTo>
                    <a:pt x="599" y="503"/>
                  </a:lnTo>
                  <a:lnTo>
                    <a:pt x="607" y="507"/>
                  </a:lnTo>
                  <a:lnTo>
                    <a:pt x="616" y="513"/>
                  </a:lnTo>
                  <a:lnTo>
                    <a:pt x="623" y="517"/>
                  </a:lnTo>
                  <a:lnTo>
                    <a:pt x="633" y="518"/>
                  </a:lnTo>
                  <a:lnTo>
                    <a:pt x="641" y="513"/>
                  </a:lnTo>
                  <a:lnTo>
                    <a:pt x="645" y="504"/>
                  </a:lnTo>
                  <a:lnTo>
                    <a:pt x="646" y="497"/>
                  </a:lnTo>
                  <a:lnTo>
                    <a:pt x="646" y="487"/>
                  </a:lnTo>
                  <a:lnTo>
                    <a:pt x="636" y="479"/>
                  </a:lnTo>
                  <a:lnTo>
                    <a:pt x="628" y="469"/>
                  </a:lnTo>
                  <a:lnTo>
                    <a:pt x="618" y="461"/>
                  </a:lnTo>
                  <a:lnTo>
                    <a:pt x="606" y="452"/>
                  </a:lnTo>
                  <a:lnTo>
                    <a:pt x="596" y="443"/>
                  </a:lnTo>
                  <a:lnTo>
                    <a:pt x="584" y="438"/>
                  </a:lnTo>
                  <a:lnTo>
                    <a:pt x="571" y="433"/>
                  </a:lnTo>
                  <a:lnTo>
                    <a:pt x="560" y="433"/>
                  </a:lnTo>
                  <a:lnTo>
                    <a:pt x="568" y="461"/>
                  </a:lnTo>
                  <a:lnTo>
                    <a:pt x="573" y="491"/>
                  </a:lnTo>
                  <a:lnTo>
                    <a:pt x="574" y="521"/>
                  </a:lnTo>
                  <a:lnTo>
                    <a:pt x="577" y="552"/>
                  </a:lnTo>
                  <a:lnTo>
                    <a:pt x="580" y="582"/>
                  </a:lnTo>
                  <a:lnTo>
                    <a:pt x="587" y="611"/>
                  </a:lnTo>
                  <a:lnTo>
                    <a:pt x="602" y="638"/>
                  </a:lnTo>
                  <a:lnTo>
                    <a:pt x="622" y="663"/>
                  </a:lnTo>
                  <a:lnTo>
                    <a:pt x="639" y="682"/>
                  </a:lnTo>
                  <a:lnTo>
                    <a:pt x="657" y="702"/>
                  </a:lnTo>
                  <a:lnTo>
                    <a:pt x="675" y="721"/>
                  </a:lnTo>
                  <a:lnTo>
                    <a:pt x="697" y="738"/>
                  </a:lnTo>
                  <a:lnTo>
                    <a:pt x="719" y="752"/>
                  </a:lnTo>
                  <a:lnTo>
                    <a:pt x="742" y="762"/>
                  </a:lnTo>
                  <a:lnTo>
                    <a:pt x="766" y="767"/>
                  </a:lnTo>
                  <a:lnTo>
                    <a:pt x="794" y="765"/>
                  </a:lnTo>
                  <a:lnTo>
                    <a:pt x="798" y="761"/>
                  </a:lnTo>
                  <a:lnTo>
                    <a:pt x="804" y="757"/>
                  </a:lnTo>
                  <a:lnTo>
                    <a:pt x="810" y="754"/>
                  </a:lnTo>
                  <a:lnTo>
                    <a:pt x="814" y="749"/>
                  </a:lnTo>
                  <a:lnTo>
                    <a:pt x="808" y="744"/>
                  </a:lnTo>
                  <a:lnTo>
                    <a:pt x="801" y="741"/>
                  </a:lnTo>
                  <a:lnTo>
                    <a:pt x="795" y="738"/>
                  </a:lnTo>
                  <a:lnTo>
                    <a:pt x="794" y="731"/>
                  </a:lnTo>
                  <a:lnTo>
                    <a:pt x="802" y="725"/>
                  </a:lnTo>
                  <a:lnTo>
                    <a:pt x="811" y="722"/>
                  </a:lnTo>
                  <a:lnTo>
                    <a:pt x="823" y="721"/>
                  </a:lnTo>
                  <a:lnTo>
                    <a:pt x="833" y="723"/>
                  </a:lnTo>
                  <a:lnTo>
                    <a:pt x="841" y="732"/>
                  </a:lnTo>
                  <a:lnTo>
                    <a:pt x="846" y="742"/>
                  </a:lnTo>
                  <a:lnTo>
                    <a:pt x="847" y="752"/>
                  </a:lnTo>
                  <a:lnTo>
                    <a:pt x="846" y="762"/>
                  </a:lnTo>
                  <a:lnTo>
                    <a:pt x="844" y="775"/>
                  </a:lnTo>
                  <a:lnTo>
                    <a:pt x="837" y="787"/>
                  </a:lnTo>
                  <a:lnTo>
                    <a:pt x="824" y="797"/>
                  </a:lnTo>
                  <a:lnTo>
                    <a:pt x="808" y="806"/>
                  </a:lnTo>
                  <a:lnTo>
                    <a:pt x="789" y="807"/>
                  </a:lnTo>
                  <a:lnTo>
                    <a:pt x="772" y="806"/>
                  </a:lnTo>
                  <a:lnTo>
                    <a:pt x="755" y="803"/>
                  </a:lnTo>
                  <a:lnTo>
                    <a:pt x="739" y="799"/>
                  </a:lnTo>
                  <a:lnTo>
                    <a:pt x="723" y="791"/>
                  </a:lnTo>
                  <a:lnTo>
                    <a:pt x="708" y="786"/>
                  </a:lnTo>
                  <a:lnTo>
                    <a:pt x="697" y="777"/>
                  </a:lnTo>
                  <a:lnTo>
                    <a:pt x="685" y="770"/>
                  </a:lnTo>
                  <a:lnTo>
                    <a:pt x="694" y="797"/>
                  </a:lnTo>
                  <a:lnTo>
                    <a:pt x="704" y="825"/>
                  </a:lnTo>
                  <a:lnTo>
                    <a:pt x="716" y="851"/>
                  </a:lnTo>
                  <a:lnTo>
                    <a:pt x="729" y="878"/>
                  </a:lnTo>
                  <a:lnTo>
                    <a:pt x="743" y="904"/>
                  </a:lnTo>
                  <a:lnTo>
                    <a:pt x="758" y="931"/>
                  </a:lnTo>
                  <a:lnTo>
                    <a:pt x="773" y="957"/>
                  </a:lnTo>
                  <a:lnTo>
                    <a:pt x="791" y="982"/>
                  </a:lnTo>
                  <a:lnTo>
                    <a:pt x="771" y="10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1632" y="1198"/>
              <a:ext cx="109" cy="210"/>
            </a:xfrm>
            <a:custGeom>
              <a:avLst/>
              <a:gdLst/>
              <a:ahLst/>
              <a:cxnLst>
                <a:cxn ang="0">
                  <a:pos x="311" y="193"/>
                </a:cxn>
                <a:cxn ang="0">
                  <a:pos x="327" y="308"/>
                </a:cxn>
                <a:cxn ang="0">
                  <a:pos x="312" y="425"/>
                </a:cxn>
                <a:cxn ang="0">
                  <a:pos x="268" y="532"/>
                </a:cxn>
                <a:cxn ang="0">
                  <a:pos x="220" y="590"/>
                </a:cxn>
                <a:cxn ang="0">
                  <a:pos x="181" y="610"/>
                </a:cxn>
                <a:cxn ang="0">
                  <a:pos x="139" y="624"/>
                </a:cxn>
                <a:cxn ang="0">
                  <a:pos x="109" y="629"/>
                </a:cxn>
                <a:cxn ang="0">
                  <a:pos x="109" y="618"/>
                </a:cxn>
                <a:cxn ang="0">
                  <a:pos x="136" y="595"/>
                </a:cxn>
                <a:cxn ang="0">
                  <a:pos x="175" y="568"/>
                </a:cxn>
                <a:cxn ang="0">
                  <a:pos x="210" y="539"/>
                </a:cxn>
                <a:cxn ang="0">
                  <a:pos x="236" y="487"/>
                </a:cxn>
                <a:cxn ang="0">
                  <a:pos x="257" y="400"/>
                </a:cxn>
                <a:cxn ang="0">
                  <a:pos x="266" y="309"/>
                </a:cxn>
                <a:cxn ang="0">
                  <a:pos x="259" y="218"/>
                </a:cxn>
                <a:cxn ang="0">
                  <a:pos x="246" y="164"/>
                </a:cxn>
                <a:cxn ang="0">
                  <a:pos x="239" y="139"/>
                </a:cxn>
                <a:cxn ang="0">
                  <a:pos x="227" y="117"/>
                </a:cxn>
                <a:cxn ang="0">
                  <a:pos x="213" y="99"/>
                </a:cxn>
                <a:cxn ang="0">
                  <a:pos x="175" y="67"/>
                </a:cxn>
                <a:cxn ang="0">
                  <a:pos x="109" y="41"/>
                </a:cxn>
                <a:cxn ang="0">
                  <a:pos x="47" y="31"/>
                </a:cxn>
                <a:cxn ang="0">
                  <a:pos x="6" y="31"/>
                </a:cxn>
                <a:cxn ang="0">
                  <a:pos x="21" y="16"/>
                </a:cxn>
                <a:cxn ang="0">
                  <a:pos x="67" y="2"/>
                </a:cxn>
                <a:cxn ang="0">
                  <a:pos x="116" y="3"/>
                </a:cxn>
                <a:cxn ang="0">
                  <a:pos x="164" y="15"/>
                </a:cxn>
                <a:cxn ang="0">
                  <a:pos x="201" y="35"/>
                </a:cxn>
                <a:cxn ang="0">
                  <a:pos x="231" y="60"/>
                </a:cxn>
                <a:cxn ang="0">
                  <a:pos x="259" y="90"/>
                </a:cxn>
                <a:cxn ang="0">
                  <a:pos x="282" y="122"/>
                </a:cxn>
              </a:cxnLst>
              <a:rect l="0" t="0" r="r" b="b"/>
              <a:pathLst>
                <a:path w="327" h="629">
                  <a:moveTo>
                    <a:pt x="291" y="139"/>
                  </a:moveTo>
                  <a:lnTo>
                    <a:pt x="311" y="193"/>
                  </a:lnTo>
                  <a:lnTo>
                    <a:pt x="322" y="249"/>
                  </a:lnTo>
                  <a:lnTo>
                    <a:pt x="327" y="308"/>
                  </a:lnTo>
                  <a:lnTo>
                    <a:pt x="324" y="367"/>
                  </a:lnTo>
                  <a:lnTo>
                    <a:pt x="312" y="425"/>
                  </a:lnTo>
                  <a:lnTo>
                    <a:pt x="293" y="481"/>
                  </a:lnTo>
                  <a:lnTo>
                    <a:pt x="268" y="532"/>
                  </a:lnTo>
                  <a:lnTo>
                    <a:pt x="233" y="578"/>
                  </a:lnTo>
                  <a:lnTo>
                    <a:pt x="220" y="590"/>
                  </a:lnTo>
                  <a:lnTo>
                    <a:pt x="201" y="600"/>
                  </a:lnTo>
                  <a:lnTo>
                    <a:pt x="181" y="610"/>
                  </a:lnTo>
                  <a:lnTo>
                    <a:pt x="159" y="618"/>
                  </a:lnTo>
                  <a:lnTo>
                    <a:pt x="139" y="624"/>
                  </a:lnTo>
                  <a:lnTo>
                    <a:pt x="122" y="629"/>
                  </a:lnTo>
                  <a:lnTo>
                    <a:pt x="109" y="629"/>
                  </a:lnTo>
                  <a:lnTo>
                    <a:pt x="103" y="626"/>
                  </a:lnTo>
                  <a:lnTo>
                    <a:pt x="109" y="618"/>
                  </a:lnTo>
                  <a:lnTo>
                    <a:pt x="120" y="608"/>
                  </a:lnTo>
                  <a:lnTo>
                    <a:pt x="136" y="595"/>
                  </a:lnTo>
                  <a:lnTo>
                    <a:pt x="155" y="582"/>
                  </a:lnTo>
                  <a:lnTo>
                    <a:pt x="175" y="568"/>
                  </a:lnTo>
                  <a:lnTo>
                    <a:pt x="194" y="553"/>
                  </a:lnTo>
                  <a:lnTo>
                    <a:pt x="210" y="539"/>
                  </a:lnTo>
                  <a:lnTo>
                    <a:pt x="220" y="527"/>
                  </a:lnTo>
                  <a:lnTo>
                    <a:pt x="236" y="487"/>
                  </a:lnTo>
                  <a:lnTo>
                    <a:pt x="249" y="445"/>
                  </a:lnTo>
                  <a:lnTo>
                    <a:pt x="257" y="400"/>
                  </a:lnTo>
                  <a:lnTo>
                    <a:pt x="263" y="356"/>
                  </a:lnTo>
                  <a:lnTo>
                    <a:pt x="266" y="309"/>
                  </a:lnTo>
                  <a:lnTo>
                    <a:pt x="263" y="263"/>
                  </a:lnTo>
                  <a:lnTo>
                    <a:pt x="259" y="218"/>
                  </a:lnTo>
                  <a:lnTo>
                    <a:pt x="249" y="175"/>
                  </a:lnTo>
                  <a:lnTo>
                    <a:pt x="246" y="164"/>
                  </a:lnTo>
                  <a:lnTo>
                    <a:pt x="243" y="151"/>
                  </a:lnTo>
                  <a:lnTo>
                    <a:pt x="239" y="139"/>
                  </a:lnTo>
                  <a:lnTo>
                    <a:pt x="233" y="129"/>
                  </a:lnTo>
                  <a:lnTo>
                    <a:pt x="227" y="117"/>
                  </a:lnTo>
                  <a:lnTo>
                    <a:pt x="220" y="107"/>
                  </a:lnTo>
                  <a:lnTo>
                    <a:pt x="213" y="99"/>
                  </a:lnTo>
                  <a:lnTo>
                    <a:pt x="204" y="89"/>
                  </a:lnTo>
                  <a:lnTo>
                    <a:pt x="175" y="67"/>
                  </a:lnTo>
                  <a:lnTo>
                    <a:pt x="143" y="51"/>
                  </a:lnTo>
                  <a:lnTo>
                    <a:pt x="109" y="41"/>
                  </a:lnTo>
                  <a:lnTo>
                    <a:pt x="77" y="34"/>
                  </a:lnTo>
                  <a:lnTo>
                    <a:pt x="47" y="31"/>
                  </a:lnTo>
                  <a:lnTo>
                    <a:pt x="22" y="31"/>
                  </a:lnTo>
                  <a:lnTo>
                    <a:pt x="6" y="31"/>
                  </a:lnTo>
                  <a:lnTo>
                    <a:pt x="0" y="31"/>
                  </a:lnTo>
                  <a:lnTo>
                    <a:pt x="21" y="16"/>
                  </a:lnTo>
                  <a:lnTo>
                    <a:pt x="42" y="8"/>
                  </a:lnTo>
                  <a:lnTo>
                    <a:pt x="67" y="2"/>
                  </a:lnTo>
                  <a:lnTo>
                    <a:pt x="91" y="0"/>
                  </a:lnTo>
                  <a:lnTo>
                    <a:pt x="116" y="3"/>
                  </a:lnTo>
                  <a:lnTo>
                    <a:pt x="140" y="8"/>
                  </a:lnTo>
                  <a:lnTo>
                    <a:pt x="164" y="15"/>
                  </a:lnTo>
                  <a:lnTo>
                    <a:pt x="185" y="24"/>
                  </a:lnTo>
                  <a:lnTo>
                    <a:pt x="201" y="35"/>
                  </a:lnTo>
                  <a:lnTo>
                    <a:pt x="217" y="47"/>
                  </a:lnTo>
                  <a:lnTo>
                    <a:pt x="231" y="60"/>
                  </a:lnTo>
                  <a:lnTo>
                    <a:pt x="246" y="74"/>
                  </a:lnTo>
                  <a:lnTo>
                    <a:pt x="259" y="90"/>
                  </a:lnTo>
                  <a:lnTo>
                    <a:pt x="270" y="106"/>
                  </a:lnTo>
                  <a:lnTo>
                    <a:pt x="282" y="122"/>
                  </a:lnTo>
                  <a:lnTo>
                    <a:pt x="291" y="1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993" y="1223"/>
              <a:ext cx="268" cy="292"/>
            </a:xfrm>
            <a:custGeom>
              <a:avLst/>
              <a:gdLst/>
              <a:ahLst/>
              <a:cxnLst>
                <a:cxn ang="0">
                  <a:pos x="804" y="4"/>
                </a:cxn>
                <a:cxn ang="0">
                  <a:pos x="804" y="134"/>
                </a:cxn>
                <a:cxn ang="0">
                  <a:pos x="804" y="419"/>
                </a:cxn>
                <a:cxn ang="0">
                  <a:pos x="800" y="706"/>
                </a:cxn>
                <a:cxn ang="0">
                  <a:pos x="788" y="838"/>
                </a:cxn>
                <a:cxn ang="0">
                  <a:pos x="781" y="838"/>
                </a:cxn>
                <a:cxn ang="0">
                  <a:pos x="761" y="839"/>
                </a:cxn>
                <a:cxn ang="0">
                  <a:pos x="730" y="842"/>
                </a:cxn>
                <a:cxn ang="0">
                  <a:pos x="689" y="843"/>
                </a:cxn>
                <a:cxn ang="0">
                  <a:pos x="641" y="848"/>
                </a:cxn>
                <a:cxn ang="0">
                  <a:pos x="585" y="851"/>
                </a:cxn>
                <a:cxn ang="0">
                  <a:pos x="525" y="855"/>
                </a:cxn>
                <a:cxn ang="0">
                  <a:pos x="462" y="858"/>
                </a:cxn>
                <a:cxn ang="0">
                  <a:pos x="398" y="862"/>
                </a:cxn>
                <a:cxn ang="0">
                  <a:pos x="333" y="865"/>
                </a:cxn>
                <a:cxn ang="0">
                  <a:pos x="271" y="869"/>
                </a:cxn>
                <a:cxn ang="0">
                  <a:pos x="212" y="872"/>
                </a:cxn>
                <a:cxn ang="0">
                  <a:pos x="159" y="874"/>
                </a:cxn>
                <a:cxn ang="0">
                  <a:pos x="111" y="875"/>
                </a:cxn>
                <a:cxn ang="0">
                  <a:pos x="72" y="877"/>
                </a:cxn>
                <a:cxn ang="0">
                  <a:pos x="43" y="877"/>
                </a:cxn>
                <a:cxn ang="0">
                  <a:pos x="0" y="0"/>
                </a:cxn>
                <a:cxn ang="0">
                  <a:pos x="804" y="4"/>
                </a:cxn>
              </a:cxnLst>
              <a:rect l="0" t="0" r="r" b="b"/>
              <a:pathLst>
                <a:path w="804" h="877">
                  <a:moveTo>
                    <a:pt x="804" y="4"/>
                  </a:moveTo>
                  <a:lnTo>
                    <a:pt x="804" y="134"/>
                  </a:lnTo>
                  <a:lnTo>
                    <a:pt x="804" y="419"/>
                  </a:lnTo>
                  <a:lnTo>
                    <a:pt x="800" y="706"/>
                  </a:lnTo>
                  <a:lnTo>
                    <a:pt x="788" y="838"/>
                  </a:lnTo>
                  <a:lnTo>
                    <a:pt x="781" y="838"/>
                  </a:lnTo>
                  <a:lnTo>
                    <a:pt x="761" y="839"/>
                  </a:lnTo>
                  <a:lnTo>
                    <a:pt x="730" y="842"/>
                  </a:lnTo>
                  <a:lnTo>
                    <a:pt x="689" y="843"/>
                  </a:lnTo>
                  <a:lnTo>
                    <a:pt x="641" y="848"/>
                  </a:lnTo>
                  <a:lnTo>
                    <a:pt x="585" y="851"/>
                  </a:lnTo>
                  <a:lnTo>
                    <a:pt x="525" y="855"/>
                  </a:lnTo>
                  <a:lnTo>
                    <a:pt x="462" y="858"/>
                  </a:lnTo>
                  <a:lnTo>
                    <a:pt x="398" y="862"/>
                  </a:lnTo>
                  <a:lnTo>
                    <a:pt x="333" y="865"/>
                  </a:lnTo>
                  <a:lnTo>
                    <a:pt x="271" y="869"/>
                  </a:lnTo>
                  <a:lnTo>
                    <a:pt x="212" y="872"/>
                  </a:lnTo>
                  <a:lnTo>
                    <a:pt x="159" y="874"/>
                  </a:lnTo>
                  <a:lnTo>
                    <a:pt x="111" y="875"/>
                  </a:lnTo>
                  <a:lnTo>
                    <a:pt x="72" y="877"/>
                  </a:lnTo>
                  <a:lnTo>
                    <a:pt x="43" y="877"/>
                  </a:lnTo>
                  <a:lnTo>
                    <a:pt x="0" y="0"/>
                  </a:lnTo>
                  <a:lnTo>
                    <a:pt x="80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1587" y="1220"/>
              <a:ext cx="97" cy="181"/>
            </a:xfrm>
            <a:custGeom>
              <a:avLst/>
              <a:gdLst/>
              <a:ahLst/>
              <a:cxnLst>
                <a:cxn ang="0">
                  <a:pos x="172" y="226"/>
                </a:cxn>
                <a:cxn ang="0">
                  <a:pos x="153" y="283"/>
                </a:cxn>
                <a:cxn ang="0">
                  <a:pos x="115" y="334"/>
                </a:cxn>
                <a:cxn ang="0">
                  <a:pos x="92" y="344"/>
                </a:cxn>
                <a:cxn ang="0">
                  <a:pos x="65" y="346"/>
                </a:cxn>
                <a:cxn ang="0">
                  <a:pos x="45" y="350"/>
                </a:cxn>
                <a:cxn ang="0">
                  <a:pos x="65" y="366"/>
                </a:cxn>
                <a:cxn ang="0">
                  <a:pos x="91" y="374"/>
                </a:cxn>
                <a:cxn ang="0">
                  <a:pos x="121" y="372"/>
                </a:cxn>
                <a:cxn ang="0">
                  <a:pos x="160" y="370"/>
                </a:cxn>
                <a:cxn ang="0">
                  <a:pos x="183" y="376"/>
                </a:cxn>
                <a:cxn ang="0">
                  <a:pos x="174" y="431"/>
                </a:cxn>
                <a:cxn ang="0">
                  <a:pos x="140" y="475"/>
                </a:cxn>
                <a:cxn ang="0">
                  <a:pos x="124" y="501"/>
                </a:cxn>
                <a:cxn ang="0">
                  <a:pos x="161" y="501"/>
                </a:cxn>
                <a:cxn ang="0">
                  <a:pos x="198" y="488"/>
                </a:cxn>
                <a:cxn ang="0">
                  <a:pos x="225" y="467"/>
                </a:cxn>
                <a:cxn ang="0">
                  <a:pos x="250" y="437"/>
                </a:cxn>
                <a:cxn ang="0">
                  <a:pos x="281" y="413"/>
                </a:cxn>
                <a:cxn ang="0">
                  <a:pos x="291" y="449"/>
                </a:cxn>
                <a:cxn ang="0">
                  <a:pos x="260" y="499"/>
                </a:cxn>
                <a:cxn ang="0">
                  <a:pos x="202" y="530"/>
                </a:cxn>
                <a:cxn ang="0">
                  <a:pos x="137" y="545"/>
                </a:cxn>
                <a:cxn ang="0">
                  <a:pos x="107" y="532"/>
                </a:cxn>
                <a:cxn ang="0">
                  <a:pos x="75" y="516"/>
                </a:cxn>
                <a:cxn ang="0">
                  <a:pos x="60" y="493"/>
                </a:cxn>
                <a:cxn ang="0">
                  <a:pos x="76" y="486"/>
                </a:cxn>
                <a:cxn ang="0">
                  <a:pos x="96" y="481"/>
                </a:cxn>
                <a:cxn ang="0">
                  <a:pos x="130" y="449"/>
                </a:cxn>
                <a:cxn ang="0">
                  <a:pos x="130" y="421"/>
                </a:cxn>
                <a:cxn ang="0">
                  <a:pos x="85" y="413"/>
                </a:cxn>
                <a:cxn ang="0">
                  <a:pos x="43" y="389"/>
                </a:cxn>
                <a:cxn ang="0">
                  <a:pos x="3" y="327"/>
                </a:cxn>
                <a:cxn ang="0">
                  <a:pos x="16" y="273"/>
                </a:cxn>
                <a:cxn ang="0">
                  <a:pos x="26" y="299"/>
                </a:cxn>
                <a:cxn ang="0">
                  <a:pos x="42" y="321"/>
                </a:cxn>
                <a:cxn ang="0">
                  <a:pos x="66" y="322"/>
                </a:cxn>
                <a:cxn ang="0">
                  <a:pos x="85" y="321"/>
                </a:cxn>
                <a:cxn ang="0">
                  <a:pos x="102" y="311"/>
                </a:cxn>
                <a:cxn ang="0">
                  <a:pos x="109" y="187"/>
                </a:cxn>
                <a:cxn ang="0">
                  <a:pos x="82" y="64"/>
                </a:cxn>
                <a:cxn ang="0">
                  <a:pos x="147" y="21"/>
                </a:cxn>
                <a:cxn ang="0">
                  <a:pos x="167" y="185"/>
                </a:cxn>
              </a:cxnLst>
              <a:rect l="0" t="0" r="r" b="b"/>
              <a:pathLst>
                <a:path w="291" h="545">
                  <a:moveTo>
                    <a:pt x="167" y="185"/>
                  </a:moveTo>
                  <a:lnTo>
                    <a:pt x="172" y="205"/>
                  </a:lnTo>
                  <a:lnTo>
                    <a:pt x="172" y="226"/>
                  </a:lnTo>
                  <a:lnTo>
                    <a:pt x="169" y="246"/>
                  </a:lnTo>
                  <a:lnTo>
                    <a:pt x="163" y="265"/>
                  </a:lnTo>
                  <a:lnTo>
                    <a:pt x="153" y="283"/>
                  </a:lnTo>
                  <a:lnTo>
                    <a:pt x="143" y="301"/>
                  </a:lnTo>
                  <a:lnTo>
                    <a:pt x="130" y="318"/>
                  </a:lnTo>
                  <a:lnTo>
                    <a:pt x="115" y="334"/>
                  </a:lnTo>
                  <a:lnTo>
                    <a:pt x="108" y="338"/>
                  </a:lnTo>
                  <a:lnTo>
                    <a:pt x="99" y="341"/>
                  </a:lnTo>
                  <a:lnTo>
                    <a:pt x="92" y="344"/>
                  </a:lnTo>
                  <a:lnTo>
                    <a:pt x="84" y="346"/>
                  </a:lnTo>
                  <a:lnTo>
                    <a:pt x="75" y="346"/>
                  </a:lnTo>
                  <a:lnTo>
                    <a:pt x="65" y="346"/>
                  </a:lnTo>
                  <a:lnTo>
                    <a:pt x="52" y="346"/>
                  </a:lnTo>
                  <a:lnTo>
                    <a:pt x="39" y="343"/>
                  </a:lnTo>
                  <a:lnTo>
                    <a:pt x="45" y="350"/>
                  </a:lnTo>
                  <a:lnTo>
                    <a:pt x="50" y="356"/>
                  </a:lnTo>
                  <a:lnTo>
                    <a:pt x="58" y="361"/>
                  </a:lnTo>
                  <a:lnTo>
                    <a:pt x="65" y="366"/>
                  </a:lnTo>
                  <a:lnTo>
                    <a:pt x="73" y="370"/>
                  </a:lnTo>
                  <a:lnTo>
                    <a:pt x="82" y="373"/>
                  </a:lnTo>
                  <a:lnTo>
                    <a:pt x="91" y="374"/>
                  </a:lnTo>
                  <a:lnTo>
                    <a:pt x="99" y="376"/>
                  </a:lnTo>
                  <a:lnTo>
                    <a:pt x="109" y="374"/>
                  </a:lnTo>
                  <a:lnTo>
                    <a:pt x="121" y="372"/>
                  </a:lnTo>
                  <a:lnTo>
                    <a:pt x="134" y="370"/>
                  </a:lnTo>
                  <a:lnTo>
                    <a:pt x="147" y="370"/>
                  </a:lnTo>
                  <a:lnTo>
                    <a:pt x="160" y="370"/>
                  </a:lnTo>
                  <a:lnTo>
                    <a:pt x="170" y="370"/>
                  </a:lnTo>
                  <a:lnTo>
                    <a:pt x="179" y="373"/>
                  </a:lnTo>
                  <a:lnTo>
                    <a:pt x="183" y="376"/>
                  </a:lnTo>
                  <a:lnTo>
                    <a:pt x="183" y="396"/>
                  </a:lnTo>
                  <a:lnTo>
                    <a:pt x="180" y="413"/>
                  </a:lnTo>
                  <a:lnTo>
                    <a:pt x="174" y="431"/>
                  </a:lnTo>
                  <a:lnTo>
                    <a:pt x="164" y="447"/>
                  </a:lnTo>
                  <a:lnTo>
                    <a:pt x="153" y="462"/>
                  </a:lnTo>
                  <a:lnTo>
                    <a:pt x="140" y="475"/>
                  </a:lnTo>
                  <a:lnTo>
                    <a:pt x="127" y="487"/>
                  </a:lnTo>
                  <a:lnTo>
                    <a:pt x="112" y="497"/>
                  </a:lnTo>
                  <a:lnTo>
                    <a:pt x="124" y="501"/>
                  </a:lnTo>
                  <a:lnTo>
                    <a:pt x="137" y="503"/>
                  </a:lnTo>
                  <a:lnTo>
                    <a:pt x="150" y="503"/>
                  </a:lnTo>
                  <a:lnTo>
                    <a:pt x="161" y="501"/>
                  </a:lnTo>
                  <a:lnTo>
                    <a:pt x="174" y="499"/>
                  </a:lnTo>
                  <a:lnTo>
                    <a:pt x="186" y="494"/>
                  </a:lnTo>
                  <a:lnTo>
                    <a:pt x="198" y="488"/>
                  </a:lnTo>
                  <a:lnTo>
                    <a:pt x="208" y="483"/>
                  </a:lnTo>
                  <a:lnTo>
                    <a:pt x="218" y="475"/>
                  </a:lnTo>
                  <a:lnTo>
                    <a:pt x="225" y="467"/>
                  </a:lnTo>
                  <a:lnTo>
                    <a:pt x="234" y="457"/>
                  </a:lnTo>
                  <a:lnTo>
                    <a:pt x="241" y="447"/>
                  </a:lnTo>
                  <a:lnTo>
                    <a:pt x="250" y="437"/>
                  </a:lnTo>
                  <a:lnTo>
                    <a:pt x="258" y="426"/>
                  </a:lnTo>
                  <a:lnTo>
                    <a:pt x="268" y="419"/>
                  </a:lnTo>
                  <a:lnTo>
                    <a:pt x="281" y="413"/>
                  </a:lnTo>
                  <a:lnTo>
                    <a:pt x="287" y="425"/>
                  </a:lnTo>
                  <a:lnTo>
                    <a:pt x="291" y="438"/>
                  </a:lnTo>
                  <a:lnTo>
                    <a:pt x="291" y="449"/>
                  </a:lnTo>
                  <a:lnTo>
                    <a:pt x="288" y="462"/>
                  </a:lnTo>
                  <a:lnTo>
                    <a:pt x="275" y="483"/>
                  </a:lnTo>
                  <a:lnTo>
                    <a:pt x="260" y="499"/>
                  </a:lnTo>
                  <a:lnTo>
                    <a:pt x="242" y="512"/>
                  </a:lnTo>
                  <a:lnTo>
                    <a:pt x="224" y="522"/>
                  </a:lnTo>
                  <a:lnTo>
                    <a:pt x="202" y="530"/>
                  </a:lnTo>
                  <a:lnTo>
                    <a:pt x="180" y="536"/>
                  </a:lnTo>
                  <a:lnTo>
                    <a:pt x="159" y="540"/>
                  </a:lnTo>
                  <a:lnTo>
                    <a:pt x="137" y="545"/>
                  </a:lnTo>
                  <a:lnTo>
                    <a:pt x="127" y="540"/>
                  </a:lnTo>
                  <a:lnTo>
                    <a:pt x="117" y="536"/>
                  </a:lnTo>
                  <a:lnTo>
                    <a:pt x="107" y="532"/>
                  </a:lnTo>
                  <a:lnTo>
                    <a:pt x="95" y="527"/>
                  </a:lnTo>
                  <a:lnTo>
                    <a:pt x="85" y="523"/>
                  </a:lnTo>
                  <a:lnTo>
                    <a:pt x="75" y="516"/>
                  </a:lnTo>
                  <a:lnTo>
                    <a:pt x="66" y="509"/>
                  </a:lnTo>
                  <a:lnTo>
                    <a:pt x="58" y="499"/>
                  </a:lnTo>
                  <a:lnTo>
                    <a:pt x="60" y="493"/>
                  </a:lnTo>
                  <a:lnTo>
                    <a:pt x="65" y="490"/>
                  </a:lnTo>
                  <a:lnTo>
                    <a:pt x="71" y="487"/>
                  </a:lnTo>
                  <a:lnTo>
                    <a:pt x="76" y="486"/>
                  </a:lnTo>
                  <a:lnTo>
                    <a:pt x="84" y="484"/>
                  </a:lnTo>
                  <a:lnTo>
                    <a:pt x="91" y="483"/>
                  </a:lnTo>
                  <a:lnTo>
                    <a:pt x="96" y="481"/>
                  </a:lnTo>
                  <a:lnTo>
                    <a:pt x="102" y="478"/>
                  </a:lnTo>
                  <a:lnTo>
                    <a:pt x="117" y="464"/>
                  </a:lnTo>
                  <a:lnTo>
                    <a:pt x="130" y="449"/>
                  </a:lnTo>
                  <a:lnTo>
                    <a:pt x="140" y="434"/>
                  </a:lnTo>
                  <a:lnTo>
                    <a:pt x="144" y="416"/>
                  </a:lnTo>
                  <a:lnTo>
                    <a:pt x="130" y="421"/>
                  </a:lnTo>
                  <a:lnTo>
                    <a:pt x="114" y="421"/>
                  </a:lnTo>
                  <a:lnTo>
                    <a:pt x="99" y="419"/>
                  </a:lnTo>
                  <a:lnTo>
                    <a:pt x="85" y="413"/>
                  </a:lnTo>
                  <a:lnTo>
                    <a:pt x="71" y="408"/>
                  </a:lnTo>
                  <a:lnTo>
                    <a:pt x="56" y="399"/>
                  </a:lnTo>
                  <a:lnTo>
                    <a:pt x="43" y="389"/>
                  </a:lnTo>
                  <a:lnTo>
                    <a:pt x="30" y="377"/>
                  </a:lnTo>
                  <a:lnTo>
                    <a:pt x="13" y="354"/>
                  </a:lnTo>
                  <a:lnTo>
                    <a:pt x="3" y="327"/>
                  </a:lnTo>
                  <a:lnTo>
                    <a:pt x="0" y="298"/>
                  </a:lnTo>
                  <a:lnTo>
                    <a:pt x="7" y="270"/>
                  </a:lnTo>
                  <a:lnTo>
                    <a:pt x="16" y="273"/>
                  </a:lnTo>
                  <a:lnTo>
                    <a:pt x="20" y="281"/>
                  </a:lnTo>
                  <a:lnTo>
                    <a:pt x="23" y="289"/>
                  </a:lnTo>
                  <a:lnTo>
                    <a:pt x="26" y="299"/>
                  </a:lnTo>
                  <a:lnTo>
                    <a:pt x="29" y="308"/>
                  </a:lnTo>
                  <a:lnTo>
                    <a:pt x="34" y="317"/>
                  </a:lnTo>
                  <a:lnTo>
                    <a:pt x="42" y="321"/>
                  </a:lnTo>
                  <a:lnTo>
                    <a:pt x="55" y="322"/>
                  </a:lnTo>
                  <a:lnTo>
                    <a:pt x="60" y="322"/>
                  </a:lnTo>
                  <a:lnTo>
                    <a:pt x="66" y="322"/>
                  </a:lnTo>
                  <a:lnTo>
                    <a:pt x="72" y="322"/>
                  </a:lnTo>
                  <a:lnTo>
                    <a:pt x="79" y="322"/>
                  </a:lnTo>
                  <a:lnTo>
                    <a:pt x="85" y="321"/>
                  </a:lnTo>
                  <a:lnTo>
                    <a:pt x="92" y="318"/>
                  </a:lnTo>
                  <a:lnTo>
                    <a:pt x="98" y="315"/>
                  </a:lnTo>
                  <a:lnTo>
                    <a:pt x="102" y="311"/>
                  </a:lnTo>
                  <a:lnTo>
                    <a:pt x="121" y="270"/>
                  </a:lnTo>
                  <a:lnTo>
                    <a:pt x="121" y="229"/>
                  </a:lnTo>
                  <a:lnTo>
                    <a:pt x="109" y="187"/>
                  </a:lnTo>
                  <a:lnTo>
                    <a:pt x="94" y="143"/>
                  </a:lnTo>
                  <a:lnTo>
                    <a:pt x="82" y="103"/>
                  </a:lnTo>
                  <a:lnTo>
                    <a:pt x="82" y="64"/>
                  </a:lnTo>
                  <a:lnTo>
                    <a:pt x="99" y="29"/>
                  </a:lnTo>
                  <a:lnTo>
                    <a:pt x="144" y="0"/>
                  </a:lnTo>
                  <a:lnTo>
                    <a:pt x="147" y="21"/>
                  </a:lnTo>
                  <a:lnTo>
                    <a:pt x="153" y="71"/>
                  </a:lnTo>
                  <a:lnTo>
                    <a:pt x="160" y="132"/>
                  </a:lnTo>
                  <a:lnTo>
                    <a:pt x="167" y="1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1008" y="1231"/>
              <a:ext cx="242" cy="274"/>
            </a:xfrm>
            <a:custGeom>
              <a:avLst/>
              <a:gdLst/>
              <a:ahLst/>
              <a:cxnLst>
                <a:cxn ang="0">
                  <a:pos x="713" y="780"/>
                </a:cxn>
                <a:cxn ang="0">
                  <a:pos x="684" y="783"/>
                </a:cxn>
                <a:cxn ang="0">
                  <a:pos x="648" y="784"/>
                </a:cxn>
                <a:cxn ang="0">
                  <a:pos x="603" y="788"/>
                </a:cxn>
                <a:cxn ang="0">
                  <a:pos x="553" y="791"/>
                </a:cxn>
                <a:cxn ang="0">
                  <a:pos x="499" y="794"/>
                </a:cxn>
                <a:cxn ang="0">
                  <a:pos x="441" y="797"/>
                </a:cxn>
                <a:cxn ang="0">
                  <a:pos x="382" y="801"/>
                </a:cxn>
                <a:cxn ang="0">
                  <a:pos x="323" y="804"/>
                </a:cxn>
                <a:cxn ang="0">
                  <a:pos x="267" y="807"/>
                </a:cxn>
                <a:cxn ang="0">
                  <a:pos x="212" y="810"/>
                </a:cxn>
                <a:cxn ang="0">
                  <a:pos x="161" y="813"/>
                </a:cxn>
                <a:cxn ang="0">
                  <a:pos x="118" y="816"/>
                </a:cxn>
                <a:cxn ang="0">
                  <a:pos x="81" y="817"/>
                </a:cxn>
                <a:cxn ang="0">
                  <a:pos x="53" y="819"/>
                </a:cxn>
                <a:cxn ang="0">
                  <a:pos x="34" y="820"/>
                </a:cxn>
                <a:cxn ang="0">
                  <a:pos x="29" y="820"/>
                </a:cxn>
                <a:cxn ang="0">
                  <a:pos x="0" y="0"/>
                </a:cxn>
                <a:cxn ang="0">
                  <a:pos x="724" y="10"/>
                </a:cxn>
                <a:cxn ang="0">
                  <a:pos x="713" y="780"/>
                </a:cxn>
              </a:cxnLst>
              <a:rect l="0" t="0" r="r" b="b"/>
              <a:pathLst>
                <a:path w="724" h="820">
                  <a:moveTo>
                    <a:pt x="713" y="780"/>
                  </a:moveTo>
                  <a:lnTo>
                    <a:pt x="684" y="783"/>
                  </a:lnTo>
                  <a:lnTo>
                    <a:pt x="648" y="784"/>
                  </a:lnTo>
                  <a:lnTo>
                    <a:pt x="603" y="788"/>
                  </a:lnTo>
                  <a:lnTo>
                    <a:pt x="553" y="791"/>
                  </a:lnTo>
                  <a:lnTo>
                    <a:pt x="499" y="794"/>
                  </a:lnTo>
                  <a:lnTo>
                    <a:pt x="441" y="797"/>
                  </a:lnTo>
                  <a:lnTo>
                    <a:pt x="382" y="801"/>
                  </a:lnTo>
                  <a:lnTo>
                    <a:pt x="323" y="804"/>
                  </a:lnTo>
                  <a:lnTo>
                    <a:pt x="267" y="807"/>
                  </a:lnTo>
                  <a:lnTo>
                    <a:pt x="212" y="810"/>
                  </a:lnTo>
                  <a:lnTo>
                    <a:pt x="161" y="813"/>
                  </a:lnTo>
                  <a:lnTo>
                    <a:pt x="118" y="816"/>
                  </a:lnTo>
                  <a:lnTo>
                    <a:pt x="81" y="817"/>
                  </a:lnTo>
                  <a:lnTo>
                    <a:pt x="53" y="819"/>
                  </a:lnTo>
                  <a:lnTo>
                    <a:pt x="34" y="820"/>
                  </a:lnTo>
                  <a:lnTo>
                    <a:pt x="29" y="820"/>
                  </a:lnTo>
                  <a:lnTo>
                    <a:pt x="0" y="0"/>
                  </a:lnTo>
                  <a:lnTo>
                    <a:pt x="724" y="10"/>
                  </a:lnTo>
                  <a:lnTo>
                    <a:pt x="713" y="780"/>
                  </a:lnTo>
                  <a:close/>
                </a:path>
              </a:pathLst>
            </a:custGeom>
            <a:solidFill>
              <a:srgbClr val="26ADE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973" y="1537"/>
              <a:ext cx="316" cy="94"/>
            </a:xfrm>
            <a:custGeom>
              <a:avLst/>
              <a:gdLst/>
              <a:ahLst/>
              <a:cxnLst>
                <a:cxn ang="0">
                  <a:pos x="944" y="8"/>
                </a:cxn>
                <a:cxn ang="0">
                  <a:pos x="929" y="17"/>
                </a:cxn>
                <a:cxn ang="0">
                  <a:pos x="897" y="33"/>
                </a:cxn>
                <a:cxn ang="0">
                  <a:pos x="855" y="53"/>
                </a:cxn>
                <a:cxn ang="0">
                  <a:pos x="806" y="73"/>
                </a:cxn>
                <a:cxn ang="0">
                  <a:pos x="754" y="92"/>
                </a:cxn>
                <a:cxn ang="0">
                  <a:pos x="700" y="108"/>
                </a:cxn>
                <a:cxn ang="0">
                  <a:pos x="650" y="115"/>
                </a:cxn>
                <a:cxn ang="0">
                  <a:pos x="609" y="160"/>
                </a:cxn>
                <a:cxn ang="0">
                  <a:pos x="595" y="262"/>
                </a:cxn>
                <a:cxn ang="0">
                  <a:pos x="573" y="258"/>
                </a:cxn>
                <a:cxn ang="0">
                  <a:pos x="568" y="189"/>
                </a:cxn>
                <a:cxn ang="0">
                  <a:pos x="576" y="145"/>
                </a:cxn>
                <a:cxn ang="0">
                  <a:pos x="585" y="127"/>
                </a:cxn>
                <a:cxn ang="0">
                  <a:pos x="596" y="112"/>
                </a:cxn>
                <a:cxn ang="0">
                  <a:pos x="611" y="101"/>
                </a:cxn>
                <a:cxn ang="0">
                  <a:pos x="633" y="96"/>
                </a:cxn>
                <a:cxn ang="0">
                  <a:pos x="677" y="86"/>
                </a:cxn>
                <a:cxn ang="0">
                  <a:pos x="739" y="67"/>
                </a:cxn>
                <a:cxn ang="0">
                  <a:pos x="797" y="47"/>
                </a:cxn>
                <a:cxn ang="0">
                  <a:pos x="797" y="40"/>
                </a:cxn>
                <a:cxn ang="0">
                  <a:pos x="719" y="43"/>
                </a:cxn>
                <a:cxn ang="0">
                  <a:pos x="605" y="50"/>
                </a:cxn>
                <a:cxn ang="0">
                  <a:pos x="471" y="59"/>
                </a:cxn>
                <a:cxn ang="0">
                  <a:pos x="331" y="70"/>
                </a:cxn>
                <a:cxn ang="0">
                  <a:pos x="200" y="80"/>
                </a:cxn>
                <a:cxn ang="0">
                  <a:pos x="90" y="89"/>
                </a:cxn>
                <a:cxn ang="0">
                  <a:pos x="18" y="93"/>
                </a:cxn>
                <a:cxn ang="0">
                  <a:pos x="2" y="86"/>
                </a:cxn>
                <a:cxn ang="0">
                  <a:pos x="8" y="73"/>
                </a:cxn>
                <a:cxn ang="0">
                  <a:pos x="16" y="63"/>
                </a:cxn>
                <a:cxn ang="0">
                  <a:pos x="45" y="62"/>
                </a:cxn>
                <a:cxn ang="0">
                  <a:pos x="88" y="57"/>
                </a:cxn>
                <a:cxn ang="0">
                  <a:pos x="143" y="52"/>
                </a:cxn>
                <a:cxn ang="0">
                  <a:pos x="210" y="46"/>
                </a:cxn>
                <a:cxn ang="0">
                  <a:pos x="282" y="39"/>
                </a:cxn>
                <a:cxn ang="0">
                  <a:pos x="361" y="33"/>
                </a:cxn>
                <a:cxn ang="0">
                  <a:pos x="443" y="26"/>
                </a:cxn>
                <a:cxn ang="0">
                  <a:pos x="526" y="18"/>
                </a:cxn>
                <a:cxn ang="0">
                  <a:pos x="608" y="13"/>
                </a:cxn>
                <a:cxn ang="0">
                  <a:pos x="686" y="8"/>
                </a:cxn>
                <a:cxn ang="0">
                  <a:pos x="758" y="4"/>
                </a:cxn>
                <a:cxn ang="0">
                  <a:pos x="822" y="1"/>
                </a:cxn>
                <a:cxn ang="0">
                  <a:pos x="875" y="0"/>
                </a:cxn>
                <a:cxn ang="0">
                  <a:pos x="916" y="1"/>
                </a:cxn>
                <a:cxn ang="0">
                  <a:pos x="941" y="4"/>
                </a:cxn>
              </a:cxnLst>
              <a:rect l="0" t="0" r="r" b="b"/>
              <a:pathLst>
                <a:path w="947" h="283">
                  <a:moveTo>
                    <a:pt x="947" y="7"/>
                  </a:moveTo>
                  <a:lnTo>
                    <a:pt x="944" y="8"/>
                  </a:lnTo>
                  <a:lnTo>
                    <a:pt x="939" y="11"/>
                  </a:lnTo>
                  <a:lnTo>
                    <a:pt x="929" y="17"/>
                  </a:lnTo>
                  <a:lnTo>
                    <a:pt x="914" y="24"/>
                  </a:lnTo>
                  <a:lnTo>
                    <a:pt x="897" y="33"/>
                  </a:lnTo>
                  <a:lnTo>
                    <a:pt x="877" y="43"/>
                  </a:lnTo>
                  <a:lnTo>
                    <a:pt x="855" y="53"/>
                  </a:lnTo>
                  <a:lnTo>
                    <a:pt x="832" y="63"/>
                  </a:lnTo>
                  <a:lnTo>
                    <a:pt x="806" y="73"/>
                  </a:lnTo>
                  <a:lnTo>
                    <a:pt x="780" y="83"/>
                  </a:lnTo>
                  <a:lnTo>
                    <a:pt x="754" y="92"/>
                  </a:lnTo>
                  <a:lnTo>
                    <a:pt x="726" y="101"/>
                  </a:lnTo>
                  <a:lnTo>
                    <a:pt x="700" y="108"/>
                  </a:lnTo>
                  <a:lnTo>
                    <a:pt x="674" y="112"/>
                  </a:lnTo>
                  <a:lnTo>
                    <a:pt x="650" y="115"/>
                  </a:lnTo>
                  <a:lnTo>
                    <a:pt x="627" y="115"/>
                  </a:lnTo>
                  <a:lnTo>
                    <a:pt x="609" y="160"/>
                  </a:lnTo>
                  <a:lnTo>
                    <a:pt x="599" y="216"/>
                  </a:lnTo>
                  <a:lnTo>
                    <a:pt x="595" y="262"/>
                  </a:lnTo>
                  <a:lnTo>
                    <a:pt x="595" y="283"/>
                  </a:lnTo>
                  <a:lnTo>
                    <a:pt x="573" y="258"/>
                  </a:lnTo>
                  <a:lnTo>
                    <a:pt x="566" y="225"/>
                  </a:lnTo>
                  <a:lnTo>
                    <a:pt x="568" y="189"/>
                  </a:lnTo>
                  <a:lnTo>
                    <a:pt x="573" y="154"/>
                  </a:lnTo>
                  <a:lnTo>
                    <a:pt x="576" y="145"/>
                  </a:lnTo>
                  <a:lnTo>
                    <a:pt x="581" y="135"/>
                  </a:lnTo>
                  <a:lnTo>
                    <a:pt x="585" y="127"/>
                  </a:lnTo>
                  <a:lnTo>
                    <a:pt x="589" y="119"/>
                  </a:lnTo>
                  <a:lnTo>
                    <a:pt x="596" y="112"/>
                  </a:lnTo>
                  <a:lnTo>
                    <a:pt x="604" y="105"/>
                  </a:lnTo>
                  <a:lnTo>
                    <a:pt x="611" y="101"/>
                  </a:lnTo>
                  <a:lnTo>
                    <a:pt x="621" y="96"/>
                  </a:lnTo>
                  <a:lnTo>
                    <a:pt x="633" y="96"/>
                  </a:lnTo>
                  <a:lnTo>
                    <a:pt x="651" y="93"/>
                  </a:lnTo>
                  <a:lnTo>
                    <a:pt x="677" y="86"/>
                  </a:lnTo>
                  <a:lnTo>
                    <a:pt x="708" y="77"/>
                  </a:lnTo>
                  <a:lnTo>
                    <a:pt x="739" y="67"/>
                  </a:lnTo>
                  <a:lnTo>
                    <a:pt x="770" y="57"/>
                  </a:lnTo>
                  <a:lnTo>
                    <a:pt x="797" y="47"/>
                  </a:lnTo>
                  <a:lnTo>
                    <a:pt x="819" y="41"/>
                  </a:lnTo>
                  <a:lnTo>
                    <a:pt x="797" y="40"/>
                  </a:lnTo>
                  <a:lnTo>
                    <a:pt x="762" y="41"/>
                  </a:lnTo>
                  <a:lnTo>
                    <a:pt x="719" y="43"/>
                  </a:lnTo>
                  <a:lnTo>
                    <a:pt x="666" y="46"/>
                  </a:lnTo>
                  <a:lnTo>
                    <a:pt x="605" y="50"/>
                  </a:lnTo>
                  <a:lnTo>
                    <a:pt x="540" y="54"/>
                  </a:lnTo>
                  <a:lnTo>
                    <a:pt x="471" y="59"/>
                  </a:lnTo>
                  <a:lnTo>
                    <a:pt x="402" y="65"/>
                  </a:lnTo>
                  <a:lnTo>
                    <a:pt x="331" y="70"/>
                  </a:lnTo>
                  <a:lnTo>
                    <a:pt x="263" y="75"/>
                  </a:lnTo>
                  <a:lnTo>
                    <a:pt x="200" y="80"/>
                  </a:lnTo>
                  <a:lnTo>
                    <a:pt x="142" y="85"/>
                  </a:lnTo>
                  <a:lnTo>
                    <a:pt x="90" y="89"/>
                  </a:lnTo>
                  <a:lnTo>
                    <a:pt x="49" y="90"/>
                  </a:lnTo>
                  <a:lnTo>
                    <a:pt x="18" y="93"/>
                  </a:lnTo>
                  <a:lnTo>
                    <a:pt x="0" y="93"/>
                  </a:lnTo>
                  <a:lnTo>
                    <a:pt x="2" y="86"/>
                  </a:lnTo>
                  <a:lnTo>
                    <a:pt x="5" y="79"/>
                  </a:lnTo>
                  <a:lnTo>
                    <a:pt x="8" y="73"/>
                  </a:lnTo>
                  <a:lnTo>
                    <a:pt x="9" y="65"/>
                  </a:lnTo>
                  <a:lnTo>
                    <a:pt x="16" y="63"/>
                  </a:lnTo>
                  <a:lnTo>
                    <a:pt x="29" y="63"/>
                  </a:lnTo>
                  <a:lnTo>
                    <a:pt x="45" y="62"/>
                  </a:lnTo>
                  <a:lnTo>
                    <a:pt x="65" y="59"/>
                  </a:lnTo>
                  <a:lnTo>
                    <a:pt x="88" y="57"/>
                  </a:lnTo>
                  <a:lnTo>
                    <a:pt x="114" y="54"/>
                  </a:lnTo>
                  <a:lnTo>
                    <a:pt x="143" y="52"/>
                  </a:lnTo>
                  <a:lnTo>
                    <a:pt x="175" y="49"/>
                  </a:lnTo>
                  <a:lnTo>
                    <a:pt x="210" y="46"/>
                  </a:lnTo>
                  <a:lnTo>
                    <a:pt x="244" y="43"/>
                  </a:lnTo>
                  <a:lnTo>
                    <a:pt x="282" y="39"/>
                  </a:lnTo>
                  <a:lnTo>
                    <a:pt x="321" y="36"/>
                  </a:lnTo>
                  <a:lnTo>
                    <a:pt x="361" y="33"/>
                  </a:lnTo>
                  <a:lnTo>
                    <a:pt x="402" y="28"/>
                  </a:lnTo>
                  <a:lnTo>
                    <a:pt x="443" y="26"/>
                  </a:lnTo>
                  <a:lnTo>
                    <a:pt x="485" y="23"/>
                  </a:lnTo>
                  <a:lnTo>
                    <a:pt x="526" y="18"/>
                  </a:lnTo>
                  <a:lnTo>
                    <a:pt x="568" y="15"/>
                  </a:lnTo>
                  <a:lnTo>
                    <a:pt x="608" y="13"/>
                  </a:lnTo>
                  <a:lnTo>
                    <a:pt x="647" y="10"/>
                  </a:lnTo>
                  <a:lnTo>
                    <a:pt x="686" y="8"/>
                  </a:lnTo>
                  <a:lnTo>
                    <a:pt x="722" y="5"/>
                  </a:lnTo>
                  <a:lnTo>
                    <a:pt x="758" y="4"/>
                  </a:lnTo>
                  <a:lnTo>
                    <a:pt x="791" y="2"/>
                  </a:lnTo>
                  <a:lnTo>
                    <a:pt x="822" y="1"/>
                  </a:lnTo>
                  <a:lnTo>
                    <a:pt x="849" y="1"/>
                  </a:lnTo>
                  <a:lnTo>
                    <a:pt x="875" y="0"/>
                  </a:lnTo>
                  <a:lnTo>
                    <a:pt x="897" y="1"/>
                  </a:lnTo>
                  <a:lnTo>
                    <a:pt x="916" y="1"/>
                  </a:lnTo>
                  <a:lnTo>
                    <a:pt x="930" y="2"/>
                  </a:lnTo>
                  <a:lnTo>
                    <a:pt x="941" y="4"/>
                  </a:lnTo>
                  <a:lnTo>
                    <a:pt x="947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869" y="1586"/>
              <a:ext cx="414" cy="94"/>
            </a:xfrm>
            <a:custGeom>
              <a:avLst/>
              <a:gdLst/>
              <a:ahLst/>
              <a:cxnLst>
                <a:cxn ang="0">
                  <a:pos x="362" y="278"/>
                </a:cxn>
                <a:cxn ang="0">
                  <a:pos x="294" y="263"/>
                </a:cxn>
                <a:cxn ang="0">
                  <a:pos x="196" y="238"/>
                </a:cxn>
                <a:cxn ang="0">
                  <a:pos x="95" y="212"/>
                </a:cxn>
                <a:cxn ang="0">
                  <a:pos x="21" y="189"/>
                </a:cxn>
                <a:cxn ang="0">
                  <a:pos x="2" y="175"/>
                </a:cxn>
                <a:cxn ang="0">
                  <a:pos x="17" y="160"/>
                </a:cxn>
                <a:cxn ang="0">
                  <a:pos x="420" y="88"/>
                </a:cxn>
                <a:cxn ang="0">
                  <a:pos x="409" y="30"/>
                </a:cxn>
                <a:cxn ang="0">
                  <a:pos x="384" y="33"/>
                </a:cxn>
                <a:cxn ang="0">
                  <a:pos x="323" y="39"/>
                </a:cxn>
                <a:cxn ang="0">
                  <a:pos x="245" y="46"/>
                </a:cxn>
                <a:cxn ang="0">
                  <a:pos x="174" y="53"/>
                </a:cxn>
                <a:cxn ang="0">
                  <a:pos x="129" y="58"/>
                </a:cxn>
                <a:cxn ang="0">
                  <a:pos x="122" y="50"/>
                </a:cxn>
                <a:cxn ang="0">
                  <a:pos x="141" y="39"/>
                </a:cxn>
                <a:cxn ang="0">
                  <a:pos x="199" y="30"/>
                </a:cxn>
                <a:cxn ang="0">
                  <a:pos x="256" y="21"/>
                </a:cxn>
                <a:cxn ang="0">
                  <a:pos x="314" y="16"/>
                </a:cxn>
                <a:cxn ang="0">
                  <a:pos x="372" y="8"/>
                </a:cxn>
                <a:cxn ang="0">
                  <a:pos x="430" y="0"/>
                </a:cxn>
                <a:cxn ang="0">
                  <a:pos x="457" y="58"/>
                </a:cxn>
                <a:cxn ang="0">
                  <a:pos x="461" y="121"/>
                </a:cxn>
                <a:cxn ang="0">
                  <a:pos x="409" y="164"/>
                </a:cxn>
                <a:cxn ang="0">
                  <a:pos x="366" y="144"/>
                </a:cxn>
                <a:cxn ang="0">
                  <a:pos x="307" y="150"/>
                </a:cxn>
                <a:cxn ang="0">
                  <a:pos x="248" y="159"/>
                </a:cxn>
                <a:cxn ang="0">
                  <a:pos x="190" y="169"/>
                </a:cxn>
                <a:cxn ang="0">
                  <a:pos x="132" y="177"/>
                </a:cxn>
                <a:cxn ang="0">
                  <a:pos x="112" y="188"/>
                </a:cxn>
                <a:cxn ang="0">
                  <a:pos x="167" y="199"/>
                </a:cxn>
                <a:cxn ang="0">
                  <a:pos x="220" y="213"/>
                </a:cxn>
                <a:cxn ang="0">
                  <a:pos x="275" y="226"/>
                </a:cxn>
                <a:cxn ang="0">
                  <a:pos x="330" y="238"/>
                </a:cxn>
                <a:cxn ang="0">
                  <a:pos x="385" y="250"/>
                </a:cxn>
                <a:cxn ang="0">
                  <a:pos x="441" y="241"/>
                </a:cxn>
                <a:cxn ang="0">
                  <a:pos x="581" y="219"/>
                </a:cxn>
                <a:cxn ang="0">
                  <a:pos x="765" y="190"/>
                </a:cxn>
                <a:cxn ang="0">
                  <a:pos x="946" y="162"/>
                </a:cxn>
                <a:cxn ang="0">
                  <a:pos x="1088" y="138"/>
                </a:cxn>
                <a:cxn ang="0">
                  <a:pos x="931" y="105"/>
                </a:cxn>
                <a:cxn ang="0">
                  <a:pos x="942" y="85"/>
                </a:cxn>
              </a:cxnLst>
              <a:rect l="0" t="0" r="r" b="b"/>
              <a:pathLst>
                <a:path w="1242" h="283">
                  <a:moveTo>
                    <a:pt x="378" y="283"/>
                  </a:moveTo>
                  <a:lnTo>
                    <a:pt x="373" y="281"/>
                  </a:lnTo>
                  <a:lnTo>
                    <a:pt x="362" y="278"/>
                  </a:lnTo>
                  <a:lnTo>
                    <a:pt x="345" y="274"/>
                  </a:lnTo>
                  <a:lnTo>
                    <a:pt x="321" y="270"/>
                  </a:lnTo>
                  <a:lnTo>
                    <a:pt x="294" y="263"/>
                  </a:lnTo>
                  <a:lnTo>
                    <a:pt x="262" y="255"/>
                  </a:lnTo>
                  <a:lnTo>
                    <a:pt x="229" y="247"/>
                  </a:lnTo>
                  <a:lnTo>
                    <a:pt x="196" y="238"/>
                  </a:lnTo>
                  <a:lnTo>
                    <a:pt x="161" y="229"/>
                  </a:lnTo>
                  <a:lnTo>
                    <a:pt x="127" y="221"/>
                  </a:lnTo>
                  <a:lnTo>
                    <a:pt x="95" y="212"/>
                  </a:lnTo>
                  <a:lnTo>
                    <a:pt x="66" y="203"/>
                  </a:lnTo>
                  <a:lnTo>
                    <a:pt x="41" y="196"/>
                  </a:lnTo>
                  <a:lnTo>
                    <a:pt x="21" y="189"/>
                  </a:lnTo>
                  <a:lnTo>
                    <a:pt x="7" y="185"/>
                  </a:lnTo>
                  <a:lnTo>
                    <a:pt x="0" y="180"/>
                  </a:lnTo>
                  <a:lnTo>
                    <a:pt x="2" y="175"/>
                  </a:lnTo>
                  <a:lnTo>
                    <a:pt x="7" y="170"/>
                  </a:lnTo>
                  <a:lnTo>
                    <a:pt x="13" y="166"/>
                  </a:lnTo>
                  <a:lnTo>
                    <a:pt x="17" y="160"/>
                  </a:lnTo>
                  <a:lnTo>
                    <a:pt x="414" y="107"/>
                  </a:lnTo>
                  <a:lnTo>
                    <a:pt x="417" y="107"/>
                  </a:lnTo>
                  <a:lnTo>
                    <a:pt x="420" y="88"/>
                  </a:lnTo>
                  <a:lnTo>
                    <a:pt x="421" y="68"/>
                  </a:lnTo>
                  <a:lnTo>
                    <a:pt x="418" y="47"/>
                  </a:lnTo>
                  <a:lnTo>
                    <a:pt x="409" y="30"/>
                  </a:lnTo>
                  <a:lnTo>
                    <a:pt x="407" y="30"/>
                  </a:lnTo>
                  <a:lnTo>
                    <a:pt x="398" y="32"/>
                  </a:lnTo>
                  <a:lnTo>
                    <a:pt x="384" y="33"/>
                  </a:lnTo>
                  <a:lnTo>
                    <a:pt x="366" y="34"/>
                  </a:lnTo>
                  <a:lnTo>
                    <a:pt x="346" y="36"/>
                  </a:lnTo>
                  <a:lnTo>
                    <a:pt x="323" y="39"/>
                  </a:lnTo>
                  <a:lnTo>
                    <a:pt x="297" y="42"/>
                  </a:lnTo>
                  <a:lnTo>
                    <a:pt x="271" y="43"/>
                  </a:lnTo>
                  <a:lnTo>
                    <a:pt x="245" y="46"/>
                  </a:lnTo>
                  <a:lnTo>
                    <a:pt x="219" y="49"/>
                  </a:lnTo>
                  <a:lnTo>
                    <a:pt x="196" y="52"/>
                  </a:lnTo>
                  <a:lnTo>
                    <a:pt x="174" y="53"/>
                  </a:lnTo>
                  <a:lnTo>
                    <a:pt x="155" y="55"/>
                  </a:lnTo>
                  <a:lnTo>
                    <a:pt x="140" y="56"/>
                  </a:lnTo>
                  <a:lnTo>
                    <a:pt x="129" y="58"/>
                  </a:lnTo>
                  <a:lnTo>
                    <a:pt x="125" y="58"/>
                  </a:lnTo>
                  <a:lnTo>
                    <a:pt x="122" y="55"/>
                  </a:lnTo>
                  <a:lnTo>
                    <a:pt x="122" y="50"/>
                  </a:lnTo>
                  <a:lnTo>
                    <a:pt x="122" y="46"/>
                  </a:lnTo>
                  <a:lnTo>
                    <a:pt x="122" y="42"/>
                  </a:lnTo>
                  <a:lnTo>
                    <a:pt x="141" y="39"/>
                  </a:lnTo>
                  <a:lnTo>
                    <a:pt x="160" y="34"/>
                  </a:lnTo>
                  <a:lnTo>
                    <a:pt x="180" y="32"/>
                  </a:lnTo>
                  <a:lnTo>
                    <a:pt x="199" y="30"/>
                  </a:lnTo>
                  <a:lnTo>
                    <a:pt x="218" y="27"/>
                  </a:lnTo>
                  <a:lnTo>
                    <a:pt x="236" y="24"/>
                  </a:lnTo>
                  <a:lnTo>
                    <a:pt x="256" y="21"/>
                  </a:lnTo>
                  <a:lnTo>
                    <a:pt x="275" y="20"/>
                  </a:lnTo>
                  <a:lnTo>
                    <a:pt x="294" y="17"/>
                  </a:lnTo>
                  <a:lnTo>
                    <a:pt x="314" y="16"/>
                  </a:lnTo>
                  <a:lnTo>
                    <a:pt x="333" y="13"/>
                  </a:lnTo>
                  <a:lnTo>
                    <a:pt x="353" y="10"/>
                  </a:lnTo>
                  <a:lnTo>
                    <a:pt x="372" y="8"/>
                  </a:lnTo>
                  <a:lnTo>
                    <a:pt x="391" y="6"/>
                  </a:lnTo>
                  <a:lnTo>
                    <a:pt x="411" y="3"/>
                  </a:lnTo>
                  <a:lnTo>
                    <a:pt x="430" y="0"/>
                  </a:lnTo>
                  <a:lnTo>
                    <a:pt x="443" y="17"/>
                  </a:lnTo>
                  <a:lnTo>
                    <a:pt x="451" y="36"/>
                  </a:lnTo>
                  <a:lnTo>
                    <a:pt x="457" y="58"/>
                  </a:lnTo>
                  <a:lnTo>
                    <a:pt x="461" y="78"/>
                  </a:lnTo>
                  <a:lnTo>
                    <a:pt x="466" y="99"/>
                  </a:lnTo>
                  <a:lnTo>
                    <a:pt x="461" y="121"/>
                  </a:lnTo>
                  <a:lnTo>
                    <a:pt x="451" y="141"/>
                  </a:lnTo>
                  <a:lnTo>
                    <a:pt x="441" y="160"/>
                  </a:lnTo>
                  <a:lnTo>
                    <a:pt x="409" y="164"/>
                  </a:lnTo>
                  <a:lnTo>
                    <a:pt x="407" y="141"/>
                  </a:lnTo>
                  <a:lnTo>
                    <a:pt x="386" y="143"/>
                  </a:lnTo>
                  <a:lnTo>
                    <a:pt x="366" y="144"/>
                  </a:lnTo>
                  <a:lnTo>
                    <a:pt x="346" y="146"/>
                  </a:lnTo>
                  <a:lnTo>
                    <a:pt x="327" y="149"/>
                  </a:lnTo>
                  <a:lnTo>
                    <a:pt x="307" y="150"/>
                  </a:lnTo>
                  <a:lnTo>
                    <a:pt x="287" y="153"/>
                  </a:lnTo>
                  <a:lnTo>
                    <a:pt x="268" y="156"/>
                  </a:lnTo>
                  <a:lnTo>
                    <a:pt x="248" y="159"/>
                  </a:lnTo>
                  <a:lnTo>
                    <a:pt x="229" y="162"/>
                  </a:lnTo>
                  <a:lnTo>
                    <a:pt x="210" y="164"/>
                  </a:lnTo>
                  <a:lnTo>
                    <a:pt x="190" y="169"/>
                  </a:lnTo>
                  <a:lnTo>
                    <a:pt x="171" y="172"/>
                  </a:lnTo>
                  <a:lnTo>
                    <a:pt x="151" y="175"/>
                  </a:lnTo>
                  <a:lnTo>
                    <a:pt x="132" y="177"/>
                  </a:lnTo>
                  <a:lnTo>
                    <a:pt x="112" y="180"/>
                  </a:lnTo>
                  <a:lnTo>
                    <a:pt x="93" y="183"/>
                  </a:lnTo>
                  <a:lnTo>
                    <a:pt x="112" y="188"/>
                  </a:lnTo>
                  <a:lnTo>
                    <a:pt x="129" y="192"/>
                  </a:lnTo>
                  <a:lnTo>
                    <a:pt x="148" y="195"/>
                  </a:lnTo>
                  <a:lnTo>
                    <a:pt x="167" y="199"/>
                  </a:lnTo>
                  <a:lnTo>
                    <a:pt x="184" y="203"/>
                  </a:lnTo>
                  <a:lnTo>
                    <a:pt x="203" y="209"/>
                  </a:lnTo>
                  <a:lnTo>
                    <a:pt x="220" y="213"/>
                  </a:lnTo>
                  <a:lnTo>
                    <a:pt x="239" y="218"/>
                  </a:lnTo>
                  <a:lnTo>
                    <a:pt x="256" y="222"/>
                  </a:lnTo>
                  <a:lnTo>
                    <a:pt x="275" y="226"/>
                  </a:lnTo>
                  <a:lnTo>
                    <a:pt x="293" y="231"/>
                  </a:lnTo>
                  <a:lnTo>
                    <a:pt x="311" y="235"/>
                  </a:lnTo>
                  <a:lnTo>
                    <a:pt x="330" y="238"/>
                  </a:lnTo>
                  <a:lnTo>
                    <a:pt x="347" y="242"/>
                  </a:lnTo>
                  <a:lnTo>
                    <a:pt x="366" y="247"/>
                  </a:lnTo>
                  <a:lnTo>
                    <a:pt x="385" y="250"/>
                  </a:lnTo>
                  <a:lnTo>
                    <a:pt x="392" y="248"/>
                  </a:lnTo>
                  <a:lnTo>
                    <a:pt x="411" y="245"/>
                  </a:lnTo>
                  <a:lnTo>
                    <a:pt x="441" y="241"/>
                  </a:lnTo>
                  <a:lnTo>
                    <a:pt x="480" y="235"/>
                  </a:lnTo>
                  <a:lnTo>
                    <a:pt x="528" y="228"/>
                  </a:lnTo>
                  <a:lnTo>
                    <a:pt x="581" y="219"/>
                  </a:lnTo>
                  <a:lnTo>
                    <a:pt x="640" y="211"/>
                  </a:lnTo>
                  <a:lnTo>
                    <a:pt x="701" y="201"/>
                  </a:lnTo>
                  <a:lnTo>
                    <a:pt x="765" y="190"/>
                  </a:lnTo>
                  <a:lnTo>
                    <a:pt x="827" y="182"/>
                  </a:lnTo>
                  <a:lnTo>
                    <a:pt x="889" y="172"/>
                  </a:lnTo>
                  <a:lnTo>
                    <a:pt x="946" y="162"/>
                  </a:lnTo>
                  <a:lnTo>
                    <a:pt x="1001" y="153"/>
                  </a:lnTo>
                  <a:lnTo>
                    <a:pt x="1048" y="146"/>
                  </a:lnTo>
                  <a:lnTo>
                    <a:pt x="1088" y="138"/>
                  </a:lnTo>
                  <a:lnTo>
                    <a:pt x="1118" y="133"/>
                  </a:lnTo>
                  <a:lnTo>
                    <a:pt x="932" y="110"/>
                  </a:lnTo>
                  <a:lnTo>
                    <a:pt x="931" y="105"/>
                  </a:lnTo>
                  <a:lnTo>
                    <a:pt x="933" y="98"/>
                  </a:lnTo>
                  <a:lnTo>
                    <a:pt x="938" y="91"/>
                  </a:lnTo>
                  <a:lnTo>
                    <a:pt x="942" y="85"/>
                  </a:lnTo>
                  <a:lnTo>
                    <a:pt x="1242" y="133"/>
                  </a:lnTo>
                  <a:lnTo>
                    <a:pt x="378" y="2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1168" y="1679"/>
              <a:ext cx="21" cy="52"/>
            </a:xfrm>
            <a:custGeom>
              <a:avLst/>
              <a:gdLst/>
              <a:ahLst/>
              <a:cxnLst>
                <a:cxn ang="0">
                  <a:pos x="18" y="3"/>
                </a:cxn>
                <a:cxn ang="0">
                  <a:pos x="25" y="20"/>
                </a:cxn>
                <a:cxn ang="0">
                  <a:pos x="33" y="39"/>
                </a:cxn>
                <a:cxn ang="0">
                  <a:pos x="38" y="56"/>
                </a:cxn>
                <a:cxn ang="0">
                  <a:pos x="46" y="74"/>
                </a:cxn>
                <a:cxn ang="0">
                  <a:pos x="51" y="92"/>
                </a:cxn>
                <a:cxn ang="0">
                  <a:pos x="56" y="111"/>
                </a:cxn>
                <a:cxn ang="0">
                  <a:pos x="60" y="130"/>
                </a:cxn>
                <a:cxn ang="0">
                  <a:pos x="63" y="150"/>
                </a:cxn>
                <a:cxn ang="0">
                  <a:pos x="47" y="157"/>
                </a:cxn>
                <a:cxn ang="0">
                  <a:pos x="38" y="140"/>
                </a:cxn>
                <a:cxn ang="0">
                  <a:pos x="36" y="120"/>
                </a:cxn>
                <a:cxn ang="0">
                  <a:pos x="33" y="101"/>
                </a:cxn>
                <a:cxn ang="0">
                  <a:pos x="27" y="82"/>
                </a:cxn>
                <a:cxn ang="0">
                  <a:pos x="0" y="9"/>
                </a:cxn>
                <a:cxn ang="0">
                  <a:pos x="2" y="4"/>
                </a:cxn>
                <a:cxn ang="0">
                  <a:pos x="7" y="1"/>
                </a:cxn>
                <a:cxn ang="0">
                  <a:pos x="12" y="0"/>
                </a:cxn>
                <a:cxn ang="0">
                  <a:pos x="18" y="3"/>
                </a:cxn>
              </a:cxnLst>
              <a:rect l="0" t="0" r="r" b="b"/>
              <a:pathLst>
                <a:path w="63" h="157">
                  <a:moveTo>
                    <a:pt x="18" y="3"/>
                  </a:moveTo>
                  <a:lnTo>
                    <a:pt x="25" y="20"/>
                  </a:lnTo>
                  <a:lnTo>
                    <a:pt x="33" y="39"/>
                  </a:lnTo>
                  <a:lnTo>
                    <a:pt x="38" y="56"/>
                  </a:lnTo>
                  <a:lnTo>
                    <a:pt x="46" y="74"/>
                  </a:lnTo>
                  <a:lnTo>
                    <a:pt x="51" y="92"/>
                  </a:lnTo>
                  <a:lnTo>
                    <a:pt x="56" y="111"/>
                  </a:lnTo>
                  <a:lnTo>
                    <a:pt x="60" y="130"/>
                  </a:lnTo>
                  <a:lnTo>
                    <a:pt x="63" y="150"/>
                  </a:lnTo>
                  <a:lnTo>
                    <a:pt x="47" y="157"/>
                  </a:lnTo>
                  <a:lnTo>
                    <a:pt x="38" y="140"/>
                  </a:lnTo>
                  <a:lnTo>
                    <a:pt x="36" y="120"/>
                  </a:lnTo>
                  <a:lnTo>
                    <a:pt x="33" y="101"/>
                  </a:lnTo>
                  <a:lnTo>
                    <a:pt x="27" y="82"/>
                  </a:lnTo>
                  <a:lnTo>
                    <a:pt x="0" y="9"/>
                  </a:lnTo>
                  <a:lnTo>
                    <a:pt x="2" y="4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8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1149" y="1680"/>
              <a:ext cx="24" cy="4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24" y="16"/>
                </a:cxn>
                <a:cxn ang="0">
                  <a:pos x="33" y="32"/>
                </a:cxn>
                <a:cxn ang="0">
                  <a:pos x="42" y="47"/>
                </a:cxn>
                <a:cxn ang="0">
                  <a:pos x="49" y="63"/>
                </a:cxn>
                <a:cxn ang="0">
                  <a:pos x="56" y="79"/>
                </a:cxn>
                <a:cxn ang="0">
                  <a:pos x="62" y="97"/>
                </a:cxn>
                <a:cxn ang="0">
                  <a:pos x="67" y="114"/>
                </a:cxn>
                <a:cxn ang="0">
                  <a:pos x="70" y="131"/>
                </a:cxn>
                <a:cxn ang="0">
                  <a:pos x="66" y="133"/>
                </a:cxn>
                <a:cxn ang="0">
                  <a:pos x="63" y="136"/>
                </a:cxn>
                <a:cxn ang="0">
                  <a:pos x="59" y="138"/>
                </a:cxn>
                <a:cxn ang="0">
                  <a:pos x="55" y="138"/>
                </a:cxn>
                <a:cxn ang="0">
                  <a:pos x="47" y="123"/>
                </a:cxn>
                <a:cxn ang="0">
                  <a:pos x="42" y="107"/>
                </a:cxn>
                <a:cxn ang="0">
                  <a:pos x="37" y="89"/>
                </a:cxn>
                <a:cxn ang="0">
                  <a:pos x="33" y="73"/>
                </a:cxn>
                <a:cxn ang="0">
                  <a:pos x="27" y="56"/>
                </a:cxn>
                <a:cxn ang="0">
                  <a:pos x="21" y="40"/>
                </a:cxn>
                <a:cxn ang="0">
                  <a:pos x="11" y="26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5" y="4"/>
                </a:cxn>
                <a:cxn ang="0">
                  <a:pos x="10" y="0"/>
                </a:cxn>
                <a:cxn ang="0">
                  <a:pos x="16" y="0"/>
                </a:cxn>
              </a:cxnLst>
              <a:rect l="0" t="0" r="r" b="b"/>
              <a:pathLst>
                <a:path w="70" h="138">
                  <a:moveTo>
                    <a:pt x="16" y="0"/>
                  </a:moveTo>
                  <a:lnTo>
                    <a:pt x="24" y="16"/>
                  </a:lnTo>
                  <a:lnTo>
                    <a:pt x="33" y="32"/>
                  </a:lnTo>
                  <a:lnTo>
                    <a:pt x="42" y="47"/>
                  </a:lnTo>
                  <a:lnTo>
                    <a:pt x="49" y="63"/>
                  </a:lnTo>
                  <a:lnTo>
                    <a:pt x="56" y="79"/>
                  </a:lnTo>
                  <a:lnTo>
                    <a:pt x="62" y="97"/>
                  </a:lnTo>
                  <a:lnTo>
                    <a:pt x="67" y="114"/>
                  </a:lnTo>
                  <a:lnTo>
                    <a:pt x="70" y="131"/>
                  </a:lnTo>
                  <a:lnTo>
                    <a:pt x="66" y="133"/>
                  </a:lnTo>
                  <a:lnTo>
                    <a:pt x="63" y="136"/>
                  </a:lnTo>
                  <a:lnTo>
                    <a:pt x="59" y="138"/>
                  </a:lnTo>
                  <a:lnTo>
                    <a:pt x="55" y="138"/>
                  </a:lnTo>
                  <a:lnTo>
                    <a:pt x="47" y="123"/>
                  </a:lnTo>
                  <a:lnTo>
                    <a:pt x="42" y="107"/>
                  </a:lnTo>
                  <a:lnTo>
                    <a:pt x="37" y="89"/>
                  </a:lnTo>
                  <a:lnTo>
                    <a:pt x="33" y="73"/>
                  </a:lnTo>
                  <a:lnTo>
                    <a:pt x="27" y="56"/>
                  </a:lnTo>
                  <a:lnTo>
                    <a:pt x="21" y="40"/>
                  </a:lnTo>
                  <a:lnTo>
                    <a:pt x="11" y="26"/>
                  </a:lnTo>
                  <a:lnTo>
                    <a:pt x="0" y="13"/>
                  </a:lnTo>
                  <a:lnTo>
                    <a:pt x="1" y="8"/>
                  </a:lnTo>
                  <a:lnTo>
                    <a:pt x="5" y="4"/>
                  </a:lnTo>
                  <a:lnTo>
                    <a:pt x="1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1130" y="1684"/>
              <a:ext cx="27" cy="46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0" y="14"/>
                </a:cxn>
                <a:cxn ang="0">
                  <a:pos x="43" y="29"/>
                </a:cxn>
                <a:cxn ang="0">
                  <a:pos x="55" y="45"/>
                </a:cxn>
                <a:cxn ang="0">
                  <a:pos x="66" y="60"/>
                </a:cxn>
                <a:cxn ang="0">
                  <a:pos x="74" y="78"/>
                </a:cxn>
                <a:cxn ang="0">
                  <a:pos x="79" y="97"/>
                </a:cxn>
                <a:cxn ang="0">
                  <a:pos x="82" y="115"/>
                </a:cxn>
                <a:cxn ang="0">
                  <a:pos x="82" y="134"/>
                </a:cxn>
                <a:cxn ang="0">
                  <a:pos x="79" y="136"/>
                </a:cxn>
                <a:cxn ang="0">
                  <a:pos x="75" y="137"/>
                </a:cxn>
                <a:cxn ang="0">
                  <a:pos x="71" y="137"/>
                </a:cxn>
                <a:cxn ang="0">
                  <a:pos x="66" y="137"/>
                </a:cxn>
                <a:cxn ang="0">
                  <a:pos x="59" y="120"/>
                </a:cxn>
                <a:cxn ang="0">
                  <a:pos x="53" y="102"/>
                </a:cxn>
                <a:cxn ang="0">
                  <a:pos x="49" y="85"/>
                </a:cxn>
                <a:cxn ang="0">
                  <a:pos x="43" y="68"/>
                </a:cxn>
                <a:cxn ang="0">
                  <a:pos x="36" y="50"/>
                </a:cxn>
                <a:cxn ang="0">
                  <a:pos x="27" y="34"/>
                </a:cxn>
                <a:cxn ang="0">
                  <a:pos x="16" y="21"/>
                </a:cxn>
                <a:cxn ang="0">
                  <a:pos x="0" y="8"/>
                </a:cxn>
                <a:cxn ang="0">
                  <a:pos x="0" y="0"/>
                </a:cxn>
                <a:cxn ang="0">
                  <a:pos x="16" y="0"/>
                </a:cxn>
              </a:cxnLst>
              <a:rect l="0" t="0" r="r" b="b"/>
              <a:pathLst>
                <a:path w="82" h="137">
                  <a:moveTo>
                    <a:pt x="16" y="0"/>
                  </a:moveTo>
                  <a:lnTo>
                    <a:pt x="30" y="14"/>
                  </a:lnTo>
                  <a:lnTo>
                    <a:pt x="43" y="29"/>
                  </a:lnTo>
                  <a:lnTo>
                    <a:pt x="55" y="45"/>
                  </a:lnTo>
                  <a:lnTo>
                    <a:pt x="66" y="60"/>
                  </a:lnTo>
                  <a:lnTo>
                    <a:pt x="74" y="78"/>
                  </a:lnTo>
                  <a:lnTo>
                    <a:pt x="79" y="97"/>
                  </a:lnTo>
                  <a:lnTo>
                    <a:pt x="82" y="115"/>
                  </a:lnTo>
                  <a:lnTo>
                    <a:pt x="82" y="134"/>
                  </a:lnTo>
                  <a:lnTo>
                    <a:pt x="79" y="136"/>
                  </a:lnTo>
                  <a:lnTo>
                    <a:pt x="75" y="137"/>
                  </a:lnTo>
                  <a:lnTo>
                    <a:pt x="71" y="137"/>
                  </a:lnTo>
                  <a:lnTo>
                    <a:pt x="66" y="137"/>
                  </a:lnTo>
                  <a:lnTo>
                    <a:pt x="59" y="120"/>
                  </a:lnTo>
                  <a:lnTo>
                    <a:pt x="53" y="102"/>
                  </a:lnTo>
                  <a:lnTo>
                    <a:pt x="49" y="85"/>
                  </a:lnTo>
                  <a:lnTo>
                    <a:pt x="43" y="68"/>
                  </a:lnTo>
                  <a:lnTo>
                    <a:pt x="36" y="50"/>
                  </a:lnTo>
                  <a:lnTo>
                    <a:pt x="27" y="34"/>
                  </a:lnTo>
                  <a:lnTo>
                    <a:pt x="16" y="21"/>
                  </a:lnTo>
                  <a:lnTo>
                    <a:pt x="0" y="8"/>
                  </a:lnTo>
                  <a:lnTo>
                    <a:pt x="0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943" y="1694"/>
              <a:ext cx="212" cy="100"/>
            </a:xfrm>
            <a:custGeom>
              <a:avLst/>
              <a:gdLst/>
              <a:ahLst/>
              <a:cxnLst>
                <a:cxn ang="0">
                  <a:pos x="579" y="50"/>
                </a:cxn>
                <a:cxn ang="0">
                  <a:pos x="590" y="79"/>
                </a:cxn>
                <a:cxn ang="0">
                  <a:pos x="602" y="108"/>
                </a:cxn>
                <a:cxn ang="0">
                  <a:pos x="610" y="138"/>
                </a:cxn>
                <a:cxn ang="0">
                  <a:pos x="619" y="169"/>
                </a:cxn>
                <a:cxn ang="0">
                  <a:pos x="625" y="199"/>
                </a:cxn>
                <a:cxn ang="0">
                  <a:pos x="631" y="229"/>
                </a:cxn>
                <a:cxn ang="0">
                  <a:pos x="634" y="261"/>
                </a:cxn>
                <a:cxn ang="0">
                  <a:pos x="636" y="291"/>
                </a:cxn>
                <a:cxn ang="0">
                  <a:pos x="628" y="297"/>
                </a:cxn>
                <a:cxn ang="0">
                  <a:pos x="619" y="300"/>
                </a:cxn>
                <a:cxn ang="0">
                  <a:pos x="612" y="300"/>
                </a:cxn>
                <a:cxn ang="0">
                  <a:pos x="605" y="299"/>
                </a:cxn>
                <a:cxn ang="0">
                  <a:pos x="599" y="294"/>
                </a:cxn>
                <a:cxn ang="0">
                  <a:pos x="593" y="288"/>
                </a:cxn>
                <a:cxn ang="0">
                  <a:pos x="589" y="281"/>
                </a:cxn>
                <a:cxn ang="0">
                  <a:pos x="586" y="273"/>
                </a:cxn>
                <a:cxn ang="0">
                  <a:pos x="582" y="264"/>
                </a:cxn>
                <a:cxn ang="0">
                  <a:pos x="580" y="255"/>
                </a:cxn>
                <a:cxn ang="0">
                  <a:pos x="579" y="247"/>
                </a:cxn>
                <a:cxn ang="0">
                  <a:pos x="579" y="236"/>
                </a:cxn>
                <a:cxn ang="0">
                  <a:pos x="560" y="238"/>
                </a:cxn>
                <a:cxn ang="0">
                  <a:pos x="541" y="241"/>
                </a:cxn>
                <a:cxn ang="0">
                  <a:pos x="521" y="245"/>
                </a:cxn>
                <a:cxn ang="0">
                  <a:pos x="501" y="249"/>
                </a:cxn>
                <a:cxn ang="0">
                  <a:pos x="479" y="254"/>
                </a:cxn>
                <a:cxn ang="0">
                  <a:pos x="456" y="260"/>
                </a:cxn>
                <a:cxn ang="0">
                  <a:pos x="433" y="265"/>
                </a:cxn>
                <a:cxn ang="0">
                  <a:pos x="407" y="270"/>
                </a:cxn>
                <a:cxn ang="0">
                  <a:pos x="0" y="101"/>
                </a:cxn>
                <a:cxn ang="0">
                  <a:pos x="6" y="95"/>
                </a:cxn>
                <a:cxn ang="0">
                  <a:pos x="7" y="86"/>
                </a:cxn>
                <a:cxn ang="0">
                  <a:pos x="7" y="79"/>
                </a:cxn>
                <a:cxn ang="0">
                  <a:pos x="6" y="73"/>
                </a:cxn>
                <a:cxn ang="0">
                  <a:pos x="411" y="239"/>
                </a:cxn>
                <a:cxn ang="0">
                  <a:pos x="433" y="234"/>
                </a:cxn>
                <a:cxn ang="0">
                  <a:pos x="455" y="229"/>
                </a:cxn>
                <a:cxn ang="0">
                  <a:pos x="476" y="225"/>
                </a:cxn>
                <a:cxn ang="0">
                  <a:pos x="498" y="221"/>
                </a:cxn>
                <a:cxn ang="0">
                  <a:pos x="518" y="215"/>
                </a:cxn>
                <a:cxn ang="0">
                  <a:pos x="540" y="209"/>
                </a:cxn>
                <a:cxn ang="0">
                  <a:pos x="560" y="203"/>
                </a:cxn>
                <a:cxn ang="0">
                  <a:pos x="579" y="195"/>
                </a:cxn>
                <a:cxn ang="0">
                  <a:pos x="577" y="167"/>
                </a:cxn>
                <a:cxn ang="0">
                  <a:pos x="573" y="135"/>
                </a:cxn>
                <a:cxn ang="0">
                  <a:pos x="566" y="104"/>
                </a:cxn>
                <a:cxn ang="0">
                  <a:pos x="557" y="72"/>
                </a:cxn>
                <a:cxn ang="0">
                  <a:pos x="547" y="43"/>
                </a:cxn>
                <a:cxn ang="0">
                  <a:pos x="540" y="20"/>
                </a:cxn>
                <a:cxn ang="0">
                  <a:pos x="534" y="5"/>
                </a:cxn>
                <a:cxn ang="0">
                  <a:pos x="531" y="0"/>
                </a:cxn>
                <a:cxn ang="0">
                  <a:pos x="541" y="1"/>
                </a:cxn>
                <a:cxn ang="0">
                  <a:pos x="548" y="5"/>
                </a:cxn>
                <a:cxn ang="0">
                  <a:pos x="556" y="11"/>
                </a:cxn>
                <a:cxn ang="0">
                  <a:pos x="561" y="18"/>
                </a:cxn>
                <a:cxn ang="0">
                  <a:pos x="566" y="26"/>
                </a:cxn>
                <a:cxn ang="0">
                  <a:pos x="570" y="34"/>
                </a:cxn>
                <a:cxn ang="0">
                  <a:pos x="574" y="43"/>
                </a:cxn>
                <a:cxn ang="0">
                  <a:pos x="579" y="50"/>
                </a:cxn>
              </a:cxnLst>
              <a:rect l="0" t="0" r="r" b="b"/>
              <a:pathLst>
                <a:path w="636" h="300">
                  <a:moveTo>
                    <a:pt x="579" y="50"/>
                  </a:moveTo>
                  <a:lnTo>
                    <a:pt x="590" y="79"/>
                  </a:lnTo>
                  <a:lnTo>
                    <a:pt x="602" y="108"/>
                  </a:lnTo>
                  <a:lnTo>
                    <a:pt x="610" y="138"/>
                  </a:lnTo>
                  <a:lnTo>
                    <a:pt x="619" y="169"/>
                  </a:lnTo>
                  <a:lnTo>
                    <a:pt x="625" y="199"/>
                  </a:lnTo>
                  <a:lnTo>
                    <a:pt x="631" y="229"/>
                  </a:lnTo>
                  <a:lnTo>
                    <a:pt x="634" y="261"/>
                  </a:lnTo>
                  <a:lnTo>
                    <a:pt x="636" y="291"/>
                  </a:lnTo>
                  <a:lnTo>
                    <a:pt x="628" y="297"/>
                  </a:lnTo>
                  <a:lnTo>
                    <a:pt x="619" y="300"/>
                  </a:lnTo>
                  <a:lnTo>
                    <a:pt x="612" y="300"/>
                  </a:lnTo>
                  <a:lnTo>
                    <a:pt x="605" y="299"/>
                  </a:lnTo>
                  <a:lnTo>
                    <a:pt x="599" y="294"/>
                  </a:lnTo>
                  <a:lnTo>
                    <a:pt x="593" y="288"/>
                  </a:lnTo>
                  <a:lnTo>
                    <a:pt x="589" y="281"/>
                  </a:lnTo>
                  <a:lnTo>
                    <a:pt x="586" y="273"/>
                  </a:lnTo>
                  <a:lnTo>
                    <a:pt x="582" y="264"/>
                  </a:lnTo>
                  <a:lnTo>
                    <a:pt x="580" y="255"/>
                  </a:lnTo>
                  <a:lnTo>
                    <a:pt x="579" y="247"/>
                  </a:lnTo>
                  <a:lnTo>
                    <a:pt x="579" y="236"/>
                  </a:lnTo>
                  <a:lnTo>
                    <a:pt x="560" y="238"/>
                  </a:lnTo>
                  <a:lnTo>
                    <a:pt x="541" y="241"/>
                  </a:lnTo>
                  <a:lnTo>
                    <a:pt x="521" y="245"/>
                  </a:lnTo>
                  <a:lnTo>
                    <a:pt x="501" y="249"/>
                  </a:lnTo>
                  <a:lnTo>
                    <a:pt x="479" y="254"/>
                  </a:lnTo>
                  <a:lnTo>
                    <a:pt x="456" y="260"/>
                  </a:lnTo>
                  <a:lnTo>
                    <a:pt x="433" y="265"/>
                  </a:lnTo>
                  <a:lnTo>
                    <a:pt x="407" y="270"/>
                  </a:lnTo>
                  <a:lnTo>
                    <a:pt x="0" y="101"/>
                  </a:lnTo>
                  <a:lnTo>
                    <a:pt x="6" y="95"/>
                  </a:lnTo>
                  <a:lnTo>
                    <a:pt x="7" y="86"/>
                  </a:lnTo>
                  <a:lnTo>
                    <a:pt x="7" y="79"/>
                  </a:lnTo>
                  <a:lnTo>
                    <a:pt x="6" y="73"/>
                  </a:lnTo>
                  <a:lnTo>
                    <a:pt x="411" y="239"/>
                  </a:lnTo>
                  <a:lnTo>
                    <a:pt x="433" y="234"/>
                  </a:lnTo>
                  <a:lnTo>
                    <a:pt x="455" y="229"/>
                  </a:lnTo>
                  <a:lnTo>
                    <a:pt x="476" y="225"/>
                  </a:lnTo>
                  <a:lnTo>
                    <a:pt x="498" y="221"/>
                  </a:lnTo>
                  <a:lnTo>
                    <a:pt x="518" y="215"/>
                  </a:lnTo>
                  <a:lnTo>
                    <a:pt x="540" y="209"/>
                  </a:lnTo>
                  <a:lnTo>
                    <a:pt x="560" y="203"/>
                  </a:lnTo>
                  <a:lnTo>
                    <a:pt x="579" y="195"/>
                  </a:lnTo>
                  <a:lnTo>
                    <a:pt x="577" y="167"/>
                  </a:lnTo>
                  <a:lnTo>
                    <a:pt x="573" y="135"/>
                  </a:lnTo>
                  <a:lnTo>
                    <a:pt x="566" y="104"/>
                  </a:lnTo>
                  <a:lnTo>
                    <a:pt x="557" y="72"/>
                  </a:lnTo>
                  <a:lnTo>
                    <a:pt x="547" y="43"/>
                  </a:lnTo>
                  <a:lnTo>
                    <a:pt x="540" y="20"/>
                  </a:lnTo>
                  <a:lnTo>
                    <a:pt x="534" y="5"/>
                  </a:lnTo>
                  <a:lnTo>
                    <a:pt x="531" y="0"/>
                  </a:lnTo>
                  <a:lnTo>
                    <a:pt x="541" y="1"/>
                  </a:lnTo>
                  <a:lnTo>
                    <a:pt x="548" y="5"/>
                  </a:lnTo>
                  <a:lnTo>
                    <a:pt x="556" y="11"/>
                  </a:lnTo>
                  <a:lnTo>
                    <a:pt x="561" y="18"/>
                  </a:lnTo>
                  <a:lnTo>
                    <a:pt x="566" y="26"/>
                  </a:lnTo>
                  <a:lnTo>
                    <a:pt x="570" y="34"/>
                  </a:lnTo>
                  <a:lnTo>
                    <a:pt x="574" y="43"/>
                  </a:lnTo>
                  <a:lnTo>
                    <a:pt x="579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816" y="1702"/>
              <a:ext cx="727" cy="351"/>
            </a:xfrm>
            <a:custGeom>
              <a:avLst/>
              <a:gdLst/>
              <a:ahLst/>
              <a:cxnLst>
                <a:cxn ang="0">
                  <a:pos x="1855" y="46"/>
                </a:cxn>
                <a:cxn ang="0">
                  <a:pos x="1709" y="478"/>
                </a:cxn>
                <a:cxn ang="0">
                  <a:pos x="1716" y="563"/>
                </a:cxn>
                <a:cxn ang="0">
                  <a:pos x="1736" y="669"/>
                </a:cxn>
                <a:cxn ang="0">
                  <a:pos x="1693" y="682"/>
                </a:cxn>
                <a:cxn ang="0">
                  <a:pos x="1696" y="620"/>
                </a:cxn>
                <a:cxn ang="0">
                  <a:pos x="1655" y="599"/>
                </a:cxn>
                <a:cxn ang="0">
                  <a:pos x="1596" y="688"/>
                </a:cxn>
                <a:cxn ang="0">
                  <a:pos x="1632" y="804"/>
                </a:cxn>
                <a:cxn ang="0">
                  <a:pos x="1764" y="923"/>
                </a:cxn>
                <a:cxn ang="0">
                  <a:pos x="1918" y="998"/>
                </a:cxn>
                <a:cxn ang="0">
                  <a:pos x="2061" y="1022"/>
                </a:cxn>
                <a:cxn ang="0">
                  <a:pos x="2162" y="1017"/>
                </a:cxn>
                <a:cxn ang="0">
                  <a:pos x="2161" y="1033"/>
                </a:cxn>
                <a:cxn ang="0">
                  <a:pos x="2075" y="1050"/>
                </a:cxn>
                <a:cxn ang="0">
                  <a:pos x="1826" y="1024"/>
                </a:cxn>
                <a:cxn ang="0">
                  <a:pos x="1648" y="919"/>
                </a:cxn>
                <a:cxn ang="0">
                  <a:pos x="1530" y="761"/>
                </a:cxn>
                <a:cxn ang="0">
                  <a:pos x="1485" y="760"/>
                </a:cxn>
                <a:cxn ang="0">
                  <a:pos x="1401" y="787"/>
                </a:cxn>
                <a:cxn ang="0">
                  <a:pos x="1302" y="880"/>
                </a:cxn>
                <a:cxn ang="0">
                  <a:pos x="1325" y="773"/>
                </a:cxn>
                <a:cxn ang="0">
                  <a:pos x="1189" y="686"/>
                </a:cxn>
                <a:cxn ang="0">
                  <a:pos x="1064" y="628"/>
                </a:cxn>
                <a:cxn ang="0">
                  <a:pos x="941" y="677"/>
                </a:cxn>
                <a:cxn ang="0">
                  <a:pos x="831" y="757"/>
                </a:cxn>
                <a:cxn ang="0">
                  <a:pos x="746" y="856"/>
                </a:cxn>
                <a:cxn ang="0">
                  <a:pos x="706" y="942"/>
                </a:cxn>
                <a:cxn ang="0">
                  <a:pos x="675" y="946"/>
                </a:cxn>
                <a:cxn ang="0">
                  <a:pos x="714" y="778"/>
                </a:cxn>
                <a:cxn ang="0">
                  <a:pos x="850" y="659"/>
                </a:cxn>
                <a:cxn ang="0">
                  <a:pos x="928" y="625"/>
                </a:cxn>
                <a:cxn ang="0">
                  <a:pos x="1009" y="599"/>
                </a:cxn>
                <a:cxn ang="0">
                  <a:pos x="1091" y="578"/>
                </a:cxn>
                <a:cxn ang="0">
                  <a:pos x="1049" y="494"/>
                </a:cxn>
                <a:cxn ang="0">
                  <a:pos x="716" y="534"/>
                </a:cxn>
                <a:cxn ang="0">
                  <a:pos x="491" y="454"/>
                </a:cxn>
                <a:cxn ang="0">
                  <a:pos x="166" y="342"/>
                </a:cxn>
                <a:cxn ang="0">
                  <a:pos x="0" y="286"/>
                </a:cxn>
                <a:cxn ang="0">
                  <a:pos x="1009" y="361"/>
                </a:cxn>
                <a:cxn ang="0">
                  <a:pos x="691" y="422"/>
                </a:cxn>
                <a:cxn ang="0">
                  <a:pos x="428" y="348"/>
                </a:cxn>
                <a:cxn ang="0">
                  <a:pos x="121" y="251"/>
                </a:cxn>
                <a:cxn ang="0">
                  <a:pos x="8" y="215"/>
                </a:cxn>
                <a:cxn ang="0">
                  <a:pos x="713" y="394"/>
                </a:cxn>
                <a:cxn ang="0">
                  <a:pos x="1045" y="266"/>
                </a:cxn>
                <a:cxn ang="0">
                  <a:pos x="1117" y="241"/>
                </a:cxn>
                <a:cxn ang="0">
                  <a:pos x="1087" y="280"/>
                </a:cxn>
                <a:cxn ang="0">
                  <a:pos x="1055" y="355"/>
                </a:cxn>
                <a:cxn ang="0">
                  <a:pos x="1110" y="472"/>
                </a:cxn>
                <a:cxn ang="0">
                  <a:pos x="1211" y="615"/>
                </a:cxn>
                <a:cxn ang="0">
                  <a:pos x="1322" y="706"/>
                </a:cxn>
                <a:cxn ang="0">
                  <a:pos x="1417" y="721"/>
                </a:cxn>
                <a:cxn ang="0">
                  <a:pos x="1540" y="644"/>
                </a:cxn>
                <a:cxn ang="0">
                  <a:pos x="1782" y="42"/>
                </a:cxn>
                <a:cxn ang="0">
                  <a:pos x="1833" y="2"/>
                </a:cxn>
              </a:cxnLst>
              <a:rect l="0" t="0" r="r" b="b"/>
              <a:pathLst>
                <a:path w="2181" h="1053">
                  <a:moveTo>
                    <a:pt x="1872" y="7"/>
                  </a:moveTo>
                  <a:lnTo>
                    <a:pt x="1872" y="15"/>
                  </a:lnTo>
                  <a:lnTo>
                    <a:pt x="1869" y="23"/>
                  </a:lnTo>
                  <a:lnTo>
                    <a:pt x="1862" y="35"/>
                  </a:lnTo>
                  <a:lnTo>
                    <a:pt x="1855" y="46"/>
                  </a:lnTo>
                  <a:lnTo>
                    <a:pt x="1846" y="57"/>
                  </a:lnTo>
                  <a:lnTo>
                    <a:pt x="1839" y="65"/>
                  </a:lnTo>
                  <a:lnTo>
                    <a:pt x="1833" y="71"/>
                  </a:lnTo>
                  <a:lnTo>
                    <a:pt x="1832" y="74"/>
                  </a:lnTo>
                  <a:lnTo>
                    <a:pt x="1709" y="478"/>
                  </a:lnTo>
                  <a:lnTo>
                    <a:pt x="1700" y="495"/>
                  </a:lnTo>
                  <a:lnTo>
                    <a:pt x="1699" y="513"/>
                  </a:lnTo>
                  <a:lnTo>
                    <a:pt x="1702" y="529"/>
                  </a:lnTo>
                  <a:lnTo>
                    <a:pt x="1707" y="546"/>
                  </a:lnTo>
                  <a:lnTo>
                    <a:pt x="1716" y="563"/>
                  </a:lnTo>
                  <a:lnTo>
                    <a:pt x="1723" y="581"/>
                  </a:lnTo>
                  <a:lnTo>
                    <a:pt x="1731" y="598"/>
                  </a:lnTo>
                  <a:lnTo>
                    <a:pt x="1735" y="617"/>
                  </a:lnTo>
                  <a:lnTo>
                    <a:pt x="1738" y="643"/>
                  </a:lnTo>
                  <a:lnTo>
                    <a:pt x="1736" y="669"/>
                  </a:lnTo>
                  <a:lnTo>
                    <a:pt x="1726" y="692"/>
                  </a:lnTo>
                  <a:lnTo>
                    <a:pt x="1706" y="706"/>
                  </a:lnTo>
                  <a:lnTo>
                    <a:pt x="1696" y="703"/>
                  </a:lnTo>
                  <a:lnTo>
                    <a:pt x="1693" y="692"/>
                  </a:lnTo>
                  <a:lnTo>
                    <a:pt x="1693" y="682"/>
                  </a:lnTo>
                  <a:lnTo>
                    <a:pt x="1693" y="676"/>
                  </a:lnTo>
                  <a:lnTo>
                    <a:pt x="1702" y="663"/>
                  </a:lnTo>
                  <a:lnTo>
                    <a:pt x="1703" y="649"/>
                  </a:lnTo>
                  <a:lnTo>
                    <a:pt x="1702" y="634"/>
                  </a:lnTo>
                  <a:lnTo>
                    <a:pt x="1696" y="620"/>
                  </a:lnTo>
                  <a:lnTo>
                    <a:pt x="1690" y="608"/>
                  </a:lnTo>
                  <a:lnTo>
                    <a:pt x="1683" y="597"/>
                  </a:lnTo>
                  <a:lnTo>
                    <a:pt x="1674" y="588"/>
                  </a:lnTo>
                  <a:lnTo>
                    <a:pt x="1664" y="581"/>
                  </a:lnTo>
                  <a:lnTo>
                    <a:pt x="1655" y="599"/>
                  </a:lnTo>
                  <a:lnTo>
                    <a:pt x="1645" y="618"/>
                  </a:lnTo>
                  <a:lnTo>
                    <a:pt x="1634" y="636"/>
                  </a:lnTo>
                  <a:lnTo>
                    <a:pt x="1622" y="653"/>
                  </a:lnTo>
                  <a:lnTo>
                    <a:pt x="1611" y="670"/>
                  </a:lnTo>
                  <a:lnTo>
                    <a:pt x="1596" y="688"/>
                  </a:lnTo>
                  <a:lnTo>
                    <a:pt x="1583" y="703"/>
                  </a:lnTo>
                  <a:lnTo>
                    <a:pt x="1567" y="718"/>
                  </a:lnTo>
                  <a:lnTo>
                    <a:pt x="1588" y="748"/>
                  </a:lnTo>
                  <a:lnTo>
                    <a:pt x="1609" y="777"/>
                  </a:lnTo>
                  <a:lnTo>
                    <a:pt x="1632" y="804"/>
                  </a:lnTo>
                  <a:lnTo>
                    <a:pt x="1657" y="830"/>
                  </a:lnTo>
                  <a:lnTo>
                    <a:pt x="1681" y="855"/>
                  </a:lnTo>
                  <a:lnTo>
                    <a:pt x="1707" y="880"/>
                  </a:lnTo>
                  <a:lnTo>
                    <a:pt x="1735" y="901"/>
                  </a:lnTo>
                  <a:lnTo>
                    <a:pt x="1764" y="923"/>
                  </a:lnTo>
                  <a:lnTo>
                    <a:pt x="1793" y="942"/>
                  </a:lnTo>
                  <a:lnTo>
                    <a:pt x="1823" y="959"/>
                  </a:lnTo>
                  <a:lnTo>
                    <a:pt x="1855" y="973"/>
                  </a:lnTo>
                  <a:lnTo>
                    <a:pt x="1886" y="988"/>
                  </a:lnTo>
                  <a:lnTo>
                    <a:pt x="1918" y="998"/>
                  </a:lnTo>
                  <a:lnTo>
                    <a:pt x="1951" y="1008"/>
                  </a:lnTo>
                  <a:lnTo>
                    <a:pt x="1986" y="1015"/>
                  </a:lnTo>
                  <a:lnTo>
                    <a:pt x="2021" y="1020"/>
                  </a:lnTo>
                  <a:lnTo>
                    <a:pt x="2041" y="1021"/>
                  </a:lnTo>
                  <a:lnTo>
                    <a:pt x="2061" y="1022"/>
                  </a:lnTo>
                  <a:lnTo>
                    <a:pt x="2081" y="1022"/>
                  </a:lnTo>
                  <a:lnTo>
                    <a:pt x="2101" y="1021"/>
                  </a:lnTo>
                  <a:lnTo>
                    <a:pt x="2122" y="1020"/>
                  </a:lnTo>
                  <a:lnTo>
                    <a:pt x="2142" y="1018"/>
                  </a:lnTo>
                  <a:lnTo>
                    <a:pt x="2162" y="1017"/>
                  </a:lnTo>
                  <a:lnTo>
                    <a:pt x="2181" y="1017"/>
                  </a:lnTo>
                  <a:lnTo>
                    <a:pt x="2178" y="1022"/>
                  </a:lnTo>
                  <a:lnTo>
                    <a:pt x="2174" y="1027"/>
                  </a:lnTo>
                  <a:lnTo>
                    <a:pt x="2168" y="1030"/>
                  </a:lnTo>
                  <a:lnTo>
                    <a:pt x="2161" y="1033"/>
                  </a:lnTo>
                  <a:lnTo>
                    <a:pt x="2153" y="1034"/>
                  </a:lnTo>
                  <a:lnTo>
                    <a:pt x="2148" y="1037"/>
                  </a:lnTo>
                  <a:lnTo>
                    <a:pt x="2140" y="1040"/>
                  </a:lnTo>
                  <a:lnTo>
                    <a:pt x="2135" y="1043"/>
                  </a:lnTo>
                  <a:lnTo>
                    <a:pt x="2075" y="1050"/>
                  </a:lnTo>
                  <a:lnTo>
                    <a:pt x="2019" y="1053"/>
                  </a:lnTo>
                  <a:lnTo>
                    <a:pt x="1966" y="1051"/>
                  </a:lnTo>
                  <a:lnTo>
                    <a:pt x="1915" y="1046"/>
                  </a:lnTo>
                  <a:lnTo>
                    <a:pt x="1869" y="1037"/>
                  </a:lnTo>
                  <a:lnTo>
                    <a:pt x="1826" y="1024"/>
                  </a:lnTo>
                  <a:lnTo>
                    <a:pt x="1785" y="1010"/>
                  </a:lnTo>
                  <a:lnTo>
                    <a:pt x="1746" y="991"/>
                  </a:lnTo>
                  <a:lnTo>
                    <a:pt x="1712" y="969"/>
                  </a:lnTo>
                  <a:lnTo>
                    <a:pt x="1679" y="945"/>
                  </a:lnTo>
                  <a:lnTo>
                    <a:pt x="1648" y="919"/>
                  </a:lnTo>
                  <a:lnTo>
                    <a:pt x="1621" y="890"/>
                  </a:lnTo>
                  <a:lnTo>
                    <a:pt x="1595" y="861"/>
                  </a:lnTo>
                  <a:lnTo>
                    <a:pt x="1572" y="829"/>
                  </a:lnTo>
                  <a:lnTo>
                    <a:pt x="1550" y="796"/>
                  </a:lnTo>
                  <a:lnTo>
                    <a:pt x="1530" y="761"/>
                  </a:lnTo>
                  <a:lnTo>
                    <a:pt x="1523" y="754"/>
                  </a:lnTo>
                  <a:lnTo>
                    <a:pt x="1515" y="751"/>
                  </a:lnTo>
                  <a:lnTo>
                    <a:pt x="1505" y="751"/>
                  </a:lnTo>
                  <a:lnTo>
                    <a:pt x="1495" y="755"/>
                  </a:lnTo>
                  <a:lnTo>
                    <a:pt x="1485" y="760"/>
                  </a:lnTo>
                  <a:lnTo>
                    <a:pt x="1474" y="765"/>
                  </a:lnTo>
                  <a:lnTo>
                    <a:pt x="1463" y="770"/>
                  </a:lnTo>
                  <a:lnTo>
                    <a:pt x="1453" y="773"/>
                  </a:lnTo>
                  <a:lnTo>
                    <a:pt x="1426" y="777"/>
                  </a:lnTo>
                  <a:lnTo>
                    <a:pt x="1401" y="787"/>
                  </a:lnTo>
                  <a:lnTo>
                    <a:pt x="1377" y="800"/>
                  </a:lnTo>
                  <a:lnTo>
                    <a:pt x="1355" y="817"/>
                  </a:lnTo>
                  <a:lnTo>
                    <a:pt x="1335" y="836"/>
                  </a:lnTo>
                  <a:lnTo>
                    <a:pt x="1318" y="858"/>
                  </a:lnTo>
                  <a:lnTo>
                    <a:pt x="1302" y="880"/>
                  </a:lnTo>
                  <a:lnTo>
                    <a:pt x="1289" y="901"/>
                  </a:lnTo>
                  <a:lnTo>
                    <a:pt x="1289" y="890"/>
                  </a:lnTo>
                  <a:lnTo>
                    <a:pt x="1295" y="852"/>
                  </a:lnTo>
                  <a:lnTo>
                    <a:pt x="1306" y="809"/>
                  </a:lnTo>
                  <a:lnTo>
                    <a:pt x="1325" y="773"/>
                  </a:lnTo>
                  <a:lnTo>
                    <a:pt x="1296" y="761"/>
                  </a:lnTo>
                  <a:lnTo>
                    <a:pt x="1269" y="745"/>
                  </a:lnTo>
                  <a:lnTo>
                    <a:pt x="1241" y="728"/>
                  </a:lnTo>
                  <a:lnTo>
                    <a:pt x="1215" y="708"/>
                  </a:lnTo>
                  <a:lnTo>
                    <a:pt x="1189" y="686"/>
                  </a:lnTo>
                  <a:lnTo>
                    <a:pt x="1163" y="663"/>
                  </a:lnTo>
                  <a:lnTo>
                    <a:pt x="1140" y="640"/>
                  </a:lnTo>
                  <a:lnTo>
                    <a:pt x="1117" y="617"/>
                  </a:lnTo>
                  <a:lnTo>
                    <a:pt x="1091" y="621"/>
                  </a:lnTo>
                  <a:lnTo>
                    <a:pt x="1064" y="628"/>
                  </a:lnTo>
                  <a:lnTo>
                    <a:pt x="1039" y="636"/>
                  </a:lnTo>
                  <a:lnTo>
                    <a:pt x="1013" y="644"/>
                  </a:lnTo>
                  <a:lnTo>
                    <a:pt x="989" y="654"/>
                  </a:lnTo>
                  <a:lnTo>
                    <a:pt x="964" y="664"/>
                  </a:lnTo>
                  <a:lnTo>
                    <a:pt x="941" y="677"/>
                  </a:lnTo>
                  <a:lnTo>
                    <a:pt x="918" y="692"/>
                  </a:lnTo>
                  <a:lnTo>
                    <a:pt x="895" y="706"/>
                  </a:lnTo>
                  <a:lnTo>
                    <a:pt x="873" y="722"/>
                  </a:lnTo>
                  <a:lnTo>
                    <a:pt x="851" y="739"/>
                  </a:lnTo>
                  <a:lnTo>
                    <a:pt x="831" y="757"/>
                  </a:lnTo>
                  <a:lnTo>
                    <a:pt x="811" y="777"/>
                  </a:lnTo>
                  <a:lnTo>
                    <a:pt x="792" y="797"/>
                  </a:lnTo>
                  <a:lnTo>
                    <a:pt x="773" y="819"/>
                  </a:lnTo>
                  <a:lnTo>
                    <a:pt x="756" y="841"/>
                  </a:lnTo>
                  <a:lnTo>
                    <a:pt x="746" y="856"/>
                  </a:lnTo>
                  <a:lnTo>
                    <a:pt x="736" y="874"/>
                  </a:lnTo>
                  <a:lnTo>
                    <a:pt x="727" y="891"/>
                  </a:lnTo>
                  <a:lnTo>
                    <a:pt x="720" y="907"/>
                  </a:lnTo>
                  <a:lnTo>
                    <a:pt x="713" y="924"/>
                  </a:lnTo>
                  <a:lnTo>
                    <a:pt x="706" y="942"/>
                  </a:lnTo>
                  <a:lnTo>
                    <a:pt x="700" y="960"/>
                  </a:lnTo>
                  <a:lnTo>
                    <a:pt x="694" y="978"/>
                  </a:lnTo>
                  <a:lnTo>
                    <a:pt x="684" y="971"/>
                  </a:lnTo>
                  <a:lnTo>
                    <a:pt x="678" y="959"/>
                  </a:lnTo>
                  <a:lnTo>
                    <a:pt x="675" y="946"/>
                  </a:lnTo>
                  <a:lnTo>
                    <a:pt x="671" y="933"/>
                  </a:lnTo>
                  <a:lnTo>
                    <a:pt x="671" y="890"/>
                  </a:lnTo>
                  <a:lnTo>
                    <a:pt x="678" y="851"/>
                  </a:lnTo>
                  <a:lnTo>
                    <a:pt x="693" y="813"/>
                  </a:lnTo>
                  <a:lnTo>
                    <a:pt x="714" y="778"/>
                  </a:lnTo>
                  <a:lnTo>
                    <a:pt x="739" y="747"/>
                  </a:lnTo>
                  <a:lnTo>
                    <a:pt x="769" y="718"/>
                  </a:lnTo>
                  <a:lnTo>
                    <a:pt x="801" y="692"/>
                  </a:lnTo>
                  <a:lnTo>
                    <a:pt x="836" y="667"/>
                  </a:lnTo>
                  <a:lnTo>
                    <a:pt x="850" y="659"/>
                  </a:lnTo>
                  <a:lnTo>
                    <a:pt x="866" y="651"/>
                  </a:lnTo>
                  <a:lnTo>
                    <a:pt x="880" y="644"/>
                  </a:lnTo>
                  <a:lnTo>
                    <a:pt x="896" y="637"/>
                  </a:lnTo>
                  <a:lnTo>
                    <a:pt x="912" y="631"/>
                  </a:lnTo>
                  <a:lnTo>
                    <a:pt x="928" y="625"/>
                  </a:lnTo>
                  <a:lnTo>
                    <a:pt x="944" y="620"/>
                  </a:lnTo>
                  <a:lnTo>
                    <a:pt x="960" y="614"/>
                  </a:lnTo>
                  <a:lnTo>
                    <a:pt x="976" y="610"/>
                  </a:lnTo>
                  <a:lnTo>
                    <a:pt x="991" y="605"/>
                  </a:lnTo>
                  <a:lnTo>
                    <a:pt x="1009" y="599"/>
                  </a:lnTo>
                  <a:lnTo>
                    <a:pt x="1025" y="595"/>
                  </a:lnTo>
                  <a:lnTo>
                    <a:pt x="1042" y="591"/>
                  </a:lnTo>
                  <a:lnTo>
                    <a:pt x="1058" y="586"/>
                  </a:lnTo>
                  <a:lnTo>
                    <a:pt x="1075" y="582"/>
                  </a:lnTo>
                  <a:lnTo>
                    <a:pt x="1091" y="578"/>
                  </a:lnTo>
                  <a:lnTo>
                    <a:pt x="1084" y="562"/>
                  </a:lnTo>
                  <a:lnTo>
                    <a:pt x="1075" y="545"/>
                  </a:lnTo>
                  <a:lnTo>
                    <a:pt x="1066" y="527"/>
                  </a:lnTo>
                  <a:lnTo>
                    <a:pt x="1058" y="511"/>
                  </a:lnTo>
                  <a:lnTo>
                    <a:pt x="1049" y="494"/>
                  </a:lnTo>
                  <a:lnTo>
                    <a:pt x="1042" y="477"/>
                  </a:lnTo>
                  <a:lnTo>
                    <a:pt x="1033" y="458"/>
                  </a:lnTo>
                  <a:lnTo>
                    <a:pt x="1028" y="441"/>
                  </a:lnTo>
                  <a:lnTo>
                    <a:pt x="726" y="539"/>
                  </a:lnTo>
                  <a:lnTo>
                    <a:pt x="716" y="534"/>
                  </a:lnTo>
                  <a:lnTo>
                    <a:pt x="691" y="524"/>
                  </a:lnTo>
                  <a:lnTo>
                    <a:pt x="655" y="511"/>
                  </a:lnTo>
                  <a:lnTo>
                    <a:pt x="607" y="494"/>
                  </a:lnTo>
                  <a:lnTo>
                    <a:pt x="553" y="474"/>
                  </a:lnTo>
                  <a:lnTo>
                    <a:pt x="491" y="454"/>
                  </a:lnTo>
                  <a:lnTo>
                    <a:pt x="426" y="431"/>
                  </a:lnTo>
                  <a:lnTo>
                    <a:pt x="359" y="407"/>
                  </a:lnTo>
                  <a:lnTo>
                    <a:pt x="291" y="384"/>
                  </a:lnTo>
                  <a:lnTo>
                    <a:pt x="226" y="363"/>
                  </a:lnTo>
                  <a:lnTo>
                    <a:pt x="166" y="342"/>
                  </a:lnTo>
                  <a:lnTo>
                    <a:pt x="111" y="324"/>
                  </a:lnTo>
                  <a:lnTo>
                    <a:pt x="66" y="308"/>
                  </a:lnTo>
                  <a:lnTo>
                    <a:pt x="30" y="296"/>
                  </a:lnTo>
                  <a:lnTo>
                    <a:pt x="8" y="289"/>
                  </a:lnTo>
                  <a:lnTo>
                    <a:pt x="0" y="286"/>
                  </a:lnTo>
                  <a:lnTo>
                    <a:pt x="0" y="253"/>
                  </a:lnTo>
                  <a:lnTo>
                    <a:pt x="713" y="504"/>
                  </a:lnTo>
                  <a:lnTo>
                    <a:pt x="1017" y="402"/>
                  </a:lnTo>
                  <a:lnTo>
                    <a:pt x="1012" y="383"/>
                  </a:lnTo>
                  <a:lnTo>
                    <a:pt x="1009" y="361"/>
                  </a:lnTo>
                  <a:lnTo>
                    <a:pt x="1002" y="344"/>
                  </a:lnTo>
                  <a:lnTo>
                    <a:pt x="986" y="340"/>
                  </a:lnTo>
                  <a:lnTo>
                    <a:pt x="729" y="426"/>
                  </a:lnTo>
                  <a:lnTo>
                    <a:pt x="717" y="428"/>
                  </a:lnTo>
                  <a:lnTo>
                    <a:pt x="691" y="422"/>
                  </a:lnTo>
                  <a:lnTo>
                    <a:pt x="655" y="413"/>
                  </a:lnTo>
                  <a:lnTo>
                    <a:pt x="607" y="402"/>
                  </a:lnTo>
                  <a:lnTo>
                    <a:pt x="553" y="386"/>
                  </a:lnTo>
                  <a:lnTo>
                    <a:pt x="492" y="368"/>
                  </a:lnTo>
                  <a:lnTo>
                    <a:pt x="428" y="348"/>
                  </a:lnTo>
                  <a:lnTo>
                    <a:pt x="362" y="328"/>
                  </a:lnTo>
                  <a:lnTo>
                    <a:pt x="297" y="308"/>
                  </a:lnTo>
                  <a:lnTo>
                    <a:pt x="234" y="288"/>
                  </a:lnTo>
                  <a:lnTo>
                    <a:pt x="174" y="267"/>
                  </a:lnTo>
                  <a:lnTo>
                    <a:pt x="121" y="251"/>
                  </a:lnTo>
                  <a:lnTo>
                    <a:pt x="76" y="237"/>
                  </a:lnTo>
                  <a:lnTo>
                    <a:pt x="43" y="225"/>
                  </a:lnTo>
                  <a:lnTo>
                    <a:pt x="20" y="218"/>
                  </a:lnTo>
                  <a:lnTo>
                    <a:pt x="13" y="215"/>
                  </a:lnTo>
                  <a:lnTo>
                    <a:pt x="8" y="215"/>
                  </a:lnTo>
                  <a:lnTo>
                    <a:pt x="6" y="207"/>
                  </a:lnTo>
                  <a:lnTo>
                    <a:pt x="6" y="198"/>
                  </a:lnTo>
                  <a:lnTo>
                    <a:pt x="6" y="189"/>
                  </a:lnTo>
                  <a:lnTo>
                    <a:pt x="6" y="179"/>
                  </a:lnTo>
                  <a:lnTo>
                    <a:pt x="713" y="394"/>
                  </a:lnTo>
                  <a:lnTo>
                    <a:pt x="984" y="305"/>
                  </a:lnTo>
                  <a:lnTo>
                    <a:pt x="994" y="296"/>
                  </a:lnTo>
                  <a:lnTo>
                    <a:pt x="1009" y="286"/>
                  </a:lnTo>
                  <a:lnTo>
                    <a:pt x="1026" y="276"/>
                  </a:lnTo>
                  <a:lnTo>
                    <a:pt x="1045" y="266"/>
                  </a:lnTo>
                  <a:lnTo>
                    <a:pt x="1064" y="256"/>
                  </a:lnTo>
                  <a:lnTo>
                    <a:pt x="1082" y="246"/>
                  </a:lnTo>
                  <a:lnTo>
                    <a:pt x="1098" y="238"/>
                  </a:lnTo>
                  <a:lnTo>
                    <a:pt x="1113" y="233"/>
                  </a:lnTo>
                  <a:lnTo>
                    <a:pt x="1117" y="241"/>
                  </a:lnTo>
                  <a:lnTo>
                    <a:pt x="1116" y="250"/>
                  </a:lnTo>
                  <a:lnTo>
                    <a:pt x="1110" y="257"/>
                  </a:lnTo>
                  <a:lnTo>
                    <a:pt x="1103" y="266"/>
                  </a:lnTo>
                  <a:lnTo>
                    <a:pt x="1095" y="273"/>
                  </a:lnTo>
                  <a:lnTo>
                    <a:pt x="1087" y="280"/>
                  </a:lnTo>
                  <a:lnTo>
                    <a:pt x="1079" y="288"/>
                  </a:lnTo>
                  <a:lnTo>
                    <a:pt x="1075" y="296"/>
                  </a:lnTo>
                  <a:lnTo>
                    <a:pt x="1062" y="318"/>
                  </a:lnTo>
                  <a:lnTo>
                    <a:pt x="1055" y="337"/>
                  </a:lnTo>
                  <a:lnTo>
                    <a:pt x="1055" y="355"/>
                  </a:lnTo>
                  <a:lnTo>
                    <a:pt x="1059" y="376"/>
                  </a:lnTo>
                  <a:lnTo>
                    <a:pt x="1068" y="396"/>
                  </a:lnTo>
                  <a:lnTo>
                    <a:pt x="1079" y="418"/>
                  </a:lnTo>
                  <a:lnTo>
                    <a:pt x="1094" y="443"/>
                  </a:lnTo>
                  <a:lnTo>
                    <a:pt x="1110" y="472"/>
                  </a:lnTo>
                  <a:lnTo>
                    <a:pt x="1129" y="503"/>
                  </a:lnTo>
                  <a:lnTo>
                    <a:pt x="1147" y="532"/>
                  </a:lnTo>
                  <a:lnTo>
                    <a:pt x="1168" y="560"/>
                  </a:lnTo>
                  <a:lnTo>
                    <a:pt x="1189" y="588"/>
                  </a:lnTo>
                  <a:lnTo>
                    <a:pt x="1211" y="615"/>
                  </a:lnTo>
                  <a:lnTo>
                    <a:pt x="1234" y="643"/>
                  </a:lnTo>
                  <a:lnTo>
                    <a:pt x="1260" y="667"/>
                  </a:lnTo>
                  <a:lnTo>
                    <a:pt x="1286" y="692"/>
                  </a:lnTo>
                  <a:lnTo>
                    <a:pt x="1303" y="699"/>
                  </a:lnTo>
                  <a:lnTo>
                    <a:pt x="1322" y="706"/>
                  </a:lnTo>
                  <a:lnTo>
                    <a:pt x="1339" y="712"/>
                  </a:lnTo>
                  <a:lnTo>
                    <a:pt x="1358" y="718"/>
                  </a:lnTo>
                  <a:lnTo>
                    <a:pt x="1378" y="721"/>
                  </a:lnTo>
                  <a:lnTo>
                    <a:pt x="1397" y="722"/>
                  </a:lnTo>
                  <a:lnTo>
                    <a:pt x="1417" y="721"/>
                  </a:lnTo>
                  <a:lnTo>
                    <a:pt x="1437" y="718"/>
                  </a:lnTo>
                  <a:lnTo>
                    <a:pt x="1465" y="703"/>
                  </a:lnTo>
                  <a:lnTo>
                    <a:pt x="1491" y="686"/>
                  </a:lnTo>
                  <a:lnTo>
                    <a:pt x="1515" y="667"/>
                  </a:lnTo>
                  <a:lnTo>
                    <a:pt x="1540" y="644"/>
                  </a:lnTo>
                  <a:lnTo>
                    <a:pt x="1562" y="621"/>
                  </a:lnTo>
                  <a:lnTo>
                    <a:pt x="1582" y="597"/>
                  </a:lnTo>
                  <a:lnTo>
                    <a:pt x="1599" y="569"/>
                  </a:lnTo>
                  <a:lnTo>
                    <a:pt x="1614" y="542"/>
                  </a:lnTo>
                  <a:lnTo>
                    <a:pt x="1782" y="42"/>
                  </a:lnTo>
                  <a:lnTo>
                    <a:pt x="1791" y="33"/>
                  </a:lnTo>
                  <a:lnTo>
                    <a:pt x="1801" y="23"/>
                  </a:lnTo>
                  <a:lnTo>
                    <a:pt x="1811" y="15"/>
                  </a:lnTo>
                  <a:lnTo>
                    <a:pt x="1821" y="7"/>
                  </a:lnTo>
                  <a:lnTo>
                    <a:pt x="1833" y="2"/>
                  </a:lnTo>
                  <a:lnTo>
                    <a:pt x="1846" y="0"/>
                  </a:lnTo>
                  <a:lnTo>
                    <a:pt x="1859" y="2"/>
                  </a:lnTo>
                  <a:lnTo>
                    <a:pt x="1872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1428" y="1704"/>
              <a:ext cx="302" cy="377"/>
            </a:xfrm>
            <a:custGeom>
              <a:avLst/>
              <a:gdLst/>
              <a:ahLst/>
              <a:cxnLst>
                <a:cxn ang="0">
                  <a:pos x="427" y="1014"/>
                </a:cxn>
                <a:cxn ang="0">
                  <a:pos x="512" y="453"/>
                </a:cxn>
                <a:cxn ang="0">
                  <a:pos x="608" y="250"/>
                </a:cxn>
                <a:cxn ang="0">
                  <a:pos x="719" y="237"/>
                </a:cxn>
                <a:cxn ang="0">
                  <a:pos x="720" y="696"/>
                </a:cxn>
                <a:cxn ang="0">
                  <a:pos x="807" y="643"/>
                </a:cxn>
                <a:cxn ang="0">
                  <a:pos x="852" y="540"/>
                </a:cxn>
                <a:cxn ang="0">
                  <a:pos x="875" y="225"/>
                </a:cxn>
                <a:cxn ang="0">
                  <a:pos x="849" y="123"/>
                </a:cxn>
                <a:cxn ang="0">
                  <a:pos x="763" y="48"/>
                </a:cxn>
                <a:cxn ang="0">
                  <a:pos x="623" y="38"/>
                </a:cxn>
                <a:cxn ang="0">
                  <a:pos x="485" y="55"/>
                </a:cxn>
                <a:cxn ang="0">
                  <a:pos x="352" y="94"/>
                </a:cxn>
                <a:cxn ang="0">
                  <a:pos x="214" y="157"/>
                </a:cxn>
                <a:cxn ang="0">
                  <a:pos x="124" y="264"/>
                </a:cxn>
                <a:cxn ang="0">
                  <a:pos x="56" y="583"/>
                </a:cxn>
                <a:cxn ang="0">
                  <a:pos x="71" y="709"/>
                </a:cxn>
                <a:cxn ang="0">
                  <a:pos x="138" y="803"/>
                </a:cxn>
                <a:cxn ang="0">
                  <a:pos x="218" y="829"/>
                </a:cxn>
                <a:cxn ang="0">
                  <a:pos x="284" y="837"/>
                </a:cxn>
                <a:cxn ang="0">
                  <a:pos x="345" y="833"/>
                </a:cxn>
                <a:cxn ang="0">
                  <a:pos x="413" y="817"/>
                </a:cxn>
                <a:cxn ang="0">
                  <a:pos x="413" y="849"/>
                </a:cxn>
                <a:cxn ang="0">
                  <a:pos x="346" y="868"/>
                </a:cxn>
                <a:cxn ang="0">
                  <a:pos x="283" y="876"/>
                </a:cxn>
                <a:cxn ang="0">
                  <a:pos x="221" y="875"/>
                </a:cxn>
                <a:cxn ang="0">
                  <a:pos x="154" y="861"/>
                </a:cxn>
                <a:cxn ang="0">
                  <a:pos x="69" y="814"/>
                </a:cxn>
                <a:cxn ang="0">
                  <a:pos x="13" y="735"/>
                </a:cxn>
                <a:cxn ang="0">
                  <a:pos x="9" y="458"/>
                </a:cxn>
                <a:cxn ang="0">
                  <a:pos x="78" y="196"/>
                </a:cxn>
                <a:cxn ang="0">
                  <a:pos x="124" y="134"/>
                </a:cxn>
                <a:cxn ang="0">
                  <a:pos x="179" y="98"/>
                </a:cxn>
                <a:cxn ang="0">
                  <a:pos x="250" y="74"/>
                </a:cxn>
                <a:cxn ang="0">
                  <a:pos x="342" y="49"/>
                </a:cxn>
                <a:cxn ang="0">
                  <a:pos x="380" y="42"/>
                </a:cxn>
                <a:cxn ang="0">
                  <a:pos x="470" y="25"/>
                </a:cxn>
                <a:cxn ang="0">
                  <a:pos x="577" y="7"/>
                </a:cxn>
                <a:cxn ang="0">
                  <a:pos x="665" y="0"/>
                </a:cxn>
                <a:cxn ang="0">
                  <a:pos x="788" y="16"/>
                </a:cxn>
                <a:cxn ang="0">
                  <a:pos x="876" y="87"/>
                </a:cxn>
                <a:cxn ang="0">
                  <a:pos x="905" y="261"/>
                </a:cxn>
                <a:cxn ang="0">
                  <a:pos x="901" y="453"/>
                </a:cxn>
                <a:cxn ang="0">
                  <a:pos x="888" y="589"/>
                </a:cxn>
                <a:cxn ang="0">
                  <a:pos x="814" y="696"/>
                </a:cxn>
                <a:cxn ang="0">
                  <a:pos x="755" y="732"/>
                </a:cxn>
                <a:cxn ang="0">
                  <a:pos x="693" y="764"/>
                </a:cxn>
                <a:cxn ang="0">
                  <a:pos x="723" y="267"/>
                </a:cxn>
                <a:cxn ang="0">
                  <a:pos x="626" y="282"/>
                </a:cxn>
                <a:cxn ang="0">
                  <a:pos x="446" y="1132"/>
                </a:cxn>
              </a:cxnLst>
              <a:rect l="0" t="0" r="r" b="b"/>
              <a:pathLst>
                <a:path w="905" h="1132">
                  <a:moveTo>
                    <a:pt x="446" y="1132"/>
                  </a:moveTo>
                  <a:lnTo>
                    <a:pt x="411" y="1132"/>
                  </a:lnTo>
                  <a:lnTo>
                    <a:pt x="416" y="1100"/>
                  </a:lnTo>
                  <a:lnTo>
                    <a:pt x="427" y="1014"/>
                  </a:lnTo>
                  <a:lnTo>
                    <a:pt x="443" y="889"/>
                  </a:lnTo>
                  <a:lnTo>
                    <a:pt x="465" y="744"/>
                  </a:lnTo>
                  <a:lnTo>
                    <a:pt x="488" y="593"/>
                  </a:lnTo>
                  <a:lnTo>
                    <a:pt x="512" y="453"/>
                  </a:lnTo>
                  <a:lnTo>
                    <a:pt x="537" y="341"/>
                  </a:lnTo>
                  <a:lnTo>
                    <a:pt x="559" y="270"/>
                  </a:lnTo>
                  <a:lnTo>
                    <a:pt x="582" y="260"/>
                  </a:lnTo>
                  <a:lnTo>
                    <a:pt x="608" y="250"/>
                  </a:lnTo>
                  <a:lnTo>
                    <a:pt x="635" y="243"/>
                  </a:lnTo>
                  <a:lnTo>
                    <a:pt x="662" y="237"/>
                  </a:lnTo>
                  <a:lnTo>
                    <a:pt x="690" y="235"/>
                  </a:lnTo>
                  <a:lnTo>
                    <a:pt x="719" y="237"/>
                  </a:lnTo>
                  <a:lnTo>
                    <a:pt x="745" y="243"/>
                  </a:lnTo>
                  <a:lnTo>
                    <a:pt x="771" y="254"/>
                  </a:lnTo>
                  <a:lnTo>
                    <a:pt x="700" y="703"/>
                  </a:lnTo>
                  <a:lnTo>
                    <a:pt x="720" y="696"/>
                  </a:lnTo>
                  <a:lnTo>
                    <a:pt x="742" y="686"/>
                  </a:lnTo>
                  <a:lnTo>
                    <a:pt x="763" y="674"/>
                  </a:lnTo>
                  <a:lnTo>
                    <a:pt x="787" y="660"/>
                  </a:lnTo>
                  <a:lnTo>
                    <a:pt x="807" y="643"/>
                  </a:lnTo>
                  <a:lnTo>
                    <a:pt x="824" y="625"/>
                  </a:lnTo>
                  <a:lnTo>
                    <a:pt x="839" y="605"/>
                  </a:lnTo>
                  <a:lnTo>
                    <a:pt x="847" y="585"/>
                  </a:lnTo>
                  <a:lnTo>
                    <a:pt x="852" y="540"/>
                  </a:lnTo>
                  <a:lnTo>
                    <a:pt x="862" y="436"/>
                  </a:lnTo>
                  <a:lnTo>
                    <a:pt x="872" y="323"/>
                  </a:lnTo>
                  <a:lnTo>
                    <a:pt x="876" y="247"/>
                  </a:lnTo>
                  <a:lnTo>
                    <a:pt x="875" y="225"/>
                  </a:lnTo>
                  <a:lnTo>
                    <a:pt x="872" y="201"/>
                  </a:lnTo>
                  <a:lnTo>
                    <a:pt x="866" y="175"/>
                  </a:lnTo>
                  <a:lnTo>
                    <a:pt x="859" y="149"/>
                  </a:lnTo>
                  <a:lnTo>
                    <a:pt x="849" y="123"/>
                  </a:lnTo>
                  <a:lnTo>
                    <a:pt x="836" y="97"/>
                  </a:lnTo>
                  <a:lnTo>
                    <a:pt x="818" y="75"/>
                  </a:lnTo>
                  <a:lnTo>
                    <a:pt x="798" y="55"/>
                  </a:lnTo>
                  <a:lnTo>
                    <a:pt x="763" y="48"/>
                  </a:lnTo>
                  <a:lnTo>
                    <a:pt x="727" y="42"/>
                  </a:lnTo>
                  <a:lnTo>
                    <a:pt x="693" y="39"/>
                  </a:lnTo>
                  <a:lnTo>
                    <a:pt x="658" y="38"/>
                  </a:lnTo>
                  <a:lnTo>
                    <a:pt x="623" y="38"/>
                  </a:lnTo>
                  <a:lnTo>
                    <a:pt x="589" y="39"/>
                  </a:lnTo>
                  <a:lnTo>
                    <a:pt x="553" y="43"/>
                  </a:lnTo>
                  <a:lnTo>
                    <a:pt x="520" y="48"/>
                  </a:lnTo>
                  <a:lnTo>
                    <a:pt x="485" y="55"/>
                  </a:lnTo>
                  <a:lnTo>
                    <a:pt x="452" y="62"/>
                  </a:lnTo>
                  <a:lnTo>
                    <a:pt x="417" y="72"/>
                  </a:lnTo>
                  <a:lnTo>
                    <a:pt x="385" y="82"/>
                  </a:lnTo>
                  <a:lnTo>
                    <a:pt x="352" y="94"/>
                  </a:lnTo>
                  <a:lnTo>
                    <a:pt x="320" y="105"/>
                  </a:lnTo>
                  <a:lnTo>
                    <a:pt x="289" y="118"/>
                  </a:lnTo>
                  <a:lnTo>
                    <a:pt x="258" y="133"/>
                  </a:lnTo>
                  <a:lnTo>
                    <a:pt x="214" y="157"/>
                  </a:lnTo>
                  <a:lnTo>
                    <a:pt x="179" y="183"/>
                  </a:lnTo>
                  <a:lnTo>
                    <a:pt x="154" y="209"/>
                  </a:lnTo>
                  <a:lnTo>
                    <a:pt x="137" y="237"/>
                  </a:lnTo>
                  <a:lnTo>
                    <a:pt x="124" y="264"/>
                  </a:lnTo>
                  <a:lnTo>
                    <a:pt x="114" y="295"/>
                  </a:lnTo>
                  <a:lnTo>
                    <a:pt x="104" y="325"/>
                  </a:lnTo>
                  <a:lnTo>
                    <a:pt x="91" y="357"/>
                  </a:lnTo>
                  <a:lnTo>
                    <a:pt x="56" y="583"/>
                  </a:lnTo>
                  <a:lnTo>
                    <a:pt x="58" y="615"/>
                  </a:lnTo>
                  <a:lnTo>
                    <a:pt x="61" y="647"/>
                  </a:lnTo>
                  <a:lnTo>
                    <a:pt x="65" y="679"/>
                  </a:lnTo>
                  <a:lnTo>
                    <a:pt x="71" y="709"/>
                  </a:lnTo>
                  <a:lnTo>
                    <a:pt x="81" y="736"/>
                  </a:lnTo>
                  <a:lnTo>
                    <a:pt x="95" y="762"/>
                  </a:lnTo>
                  <a:lnTo>
                    <a:pt x="114" y="785"/>
                  </a:lnTo>
                  <a:lnTo>
                    <a:pt x="138" y="803"/>
                  </a:lnTo>
                  <a:lnTo>
                    <a:pt x="160" y="811"/>
                  </a:lnTo>
                  <a:lnTo>
                    <a:pt x="180" y="819"/>
                  </a:lnTo>
                  <a:lnTo>
                    <a:pt x="201" y="824"/>
                  </a:lnTo>
                  <a:lnTo>
                    <a:pt x="218" y="829"/>
                  </a:lnTo>
                  <a:lnTo>
                    <a:pt x="235" y="833"/>
                  </a:lnTo>
                  <a:lnTo>
                    <a:pt x="252" y="836"/>
                  </a:lnTo>
                  <a:lnTo>
                    <a:pt x="268" y="837"/>
                  </a:lnTo>
                  <a:lnTo>
                    <a:pt x="284" y="837"/>
                  </a:lnTo>
                  <a:lnTo>
                    <a:pt x="299" y="837"/>
                  </a:lnTo>
                  <a:lnTo>
                    <a:pt x="315" y="837"/>
                  </a:lnTo>
                  <a:lnTo>
                    <a:pt x="329" y="836"/>
                  </a:lnTo>
                  <a:lnTo>
                    <a:pt x="345" y="833"/>
                  </a:lnTo>
                  <a:lnTo>
                    <a:pt x="361" y="830"/>
                  </a:lnTo>
                  <a:lnTo>
                    <a:pt x="377" y="826"/>
                  </a:lnTo>
                  <a:lnTo>
                    <a:pt x="394" y="822"/>
                  </a:lnTo>
                  <a:lnTo>
                    <a:pt x="413" y="817"/>
                  </a:lnTo>
                  <a:lnTo>
                    <a:pt x="417" y="823"/>
                  </a:lnTo>
                  <a:lnTo>
                    <a:pt x="417" y="832"/>
                  </a:lnTo>
                  <a:lnTo>
                    <a:pt x="414" y="842"/>
                  </a:lnTo>
                  <a:lnTo>
                    <a:pt x="413" y="849"/>
                  </a:lnTo>
                  <a:lnTo>
                    <a:pt x="395" y="855"/>
                  </a:lnTo>
                  <a:lnTo>
                    <a:pt x="378" y="859"/>
                  </a:lnTo>
                  <a:lnTo>
                    <a:pt x="362" y="865"/>
                  </a:lnTo>
                  <a:lnTo>
                    <a:pt x="346" y="868"/>
                  </a:lnTo>
                  <a:lnTo>
                    <a:pt x="330" y="871"/>
                  </a:lnTo>
                  <a:lnTo>
                    <a:pt x="315" y="874"/>
                  </a:lnTo>
                  <a:lnTo>
                    <a:pt x="299" y="876"/>
                  </a:lnTo>
                  <a:lnTo>
                    <a:pt x="283" y="876"/>
                  </a:lnTo>
                  <a:lnTo>
                    <a:pt x="267" y="878"/>
                  </a:lnTo>
                  <a:lnTo>
                    <a:pt x="252" y="878"/>
                  </a:lnTo>
                  <a:lnTo>
                    <a:pt x="237" y="876"/>
                  </a:lnTo>
                  <a:lnTo>
                    <a:pt x="221" y="875"/>
                  </a:lnTo>
                  <a:lnTo>
                    <a:pt x="205" y="872"/>
                  </a:lnTo>
                  <a:lnTo>
                    <a:pt x="188" y="869"/>
                  </a:lnTo>
                  <a:lnTo>
                    <a:pt x="172" y="865"/>
                  </a:lnTo>
                  <a:lnTo>
                    <a:pt x="154" y="861"/>
                  </a:lnTo>
                  <a:lnTo>
                    <a:pt x="133" y="852"/>
                  </a:lnTo>
                  <a:lnTo>
                    <a:pt x="110" y="842"/>
                  </a:lnTo>
                  <a:lnTo>
                    <a:pt x="89" y="829"/>
                  </a:lnTo>
                  <a:lnTo>
                    <a:pt x="69" y="814"/>
                  </a:lnTo>
                  <a:lnTo>
                    <a:pt x="50" y="797"/>
                  </a:lnTo>
                  <a:lnTo>
                    <a:pt x="35" y="778"/>
                  </a:lnTo>
                  <a:lnTo>
                    <a:pt x="23" y="758"/>
                  </a:lnTo>
                  <a:lnTo>
                    <a:pt x="13" y="735"/>
                  </a:lnTo>
                  <a:lnTo>
                    <a:pt x="3" y="666"/>
                  </a:lnTo>
                  <a:lnTo>
                    <a:pt x="0" y="596"/>
                  </a:lnTo>
                  <a:lnTo>
                    <a:pt x="1" y="527"/>
                  </a:lnTo>
                  <a:lnTo>
                    <a:pt x="9" y="458"/>
                  </a:lnTo>
                  <a:lnTo>
                    <a:pt x="20" y="390"/>
                  </a:lnTo>
                  <a:lnTo>
                    <a:pt x="36" y="323"/>
                  </a:lnTo>
                  <a:lnTo>
                    <a:pt x="55" y="258"/>
                  </a:lnTo>
                  <a:lnTo>
                    <a:pt x="78" y="196"/>
                  </a:lnTo>
                  <a:lnTo>
                    <a:pt x="89" y="178"/>
                  </a:lnTo>
                  <a:lnTo>
                    <a:pt x="101" y="162"/>
                  </a:lnTo>
                  <a:lnTo>
                    <a:pt x="112" y="147"/>
                  </a:lnTo>
                  <a:lnTo>
                    <a:pt x="124" y="134"/>
                  </a:lnTo>
                  <a:lnTo>
                    <a:pt x="137" y="124"/>
                  </a:lnTo>
                  <a:lnTo>
                    <a:pt x="150" y="114"/>
                  </a:lnTo>
                  <a:lnTo>
                    <a:pt x="164" y="105"/>
                  </a:lnTo>
                  <a:lnTo>
                    <a:pt x="179" y="98"/>
                  </a:lnTo>
                  <a:lnTo>
                    <a:pt x="195" y="91"/>
                  </a:lnTo>
                  <a:lnTo>
                    <a:pt x="212" y="85"/>
                  </a:lnTo>
                  <a:lnTo>
                    <a:pt x="229" y="79"/>
                  </a:lnTo>
                  <a:lnTo>
                    <a:pt x="250" y="74"/>
                  </a:lnTo>
                  <a:lnTo>
                    <a:pt x="270" y="68"/>
                  </a:lnTo>
                  <a:lnTo>
                    <a:pt x="291" y="62"/>
                  </a:lnTo>
                  <a:lnTo>
                    <a:pt x="316" y="56"/>
                  </a:lnTo>
                  <a:lnTo>
                    <a:pt x="342" y="49"/>
                  </a:lnTo>
                  <a:lnTo>
                    <a:pt x="345" y="49"/>
                  </a:lnTo>
                  <a:lnTo>
                    <a:pt x="352" y="48"/>
                  </a:lnTo>
                  <a:lnTo>
                    <a:pt x="364" y="45"/>
                  </a:lnTo>
                  <a:lnTo>
                    <a:pt x="380" y="42"/>
                  </a:lnTo>
                  <a:lnTo>
                    <a:pt x="400" y="38"/>
                  </a:lnTo>
                  <a:lnTo>
                    <a:pt x="421" y="33"/>
                  </a:lnTo>
                  <a:lnTo>
                    <a:pt x="444" y="29"/>
                  </a:lnTo>
                  <a:lnTo>
                    <a:pt x="470" y="25"/>
                  </a:lnTo>
                  <a:lnTo>
                    <a:pt x="498" y="20"/>
                  </a:lnTo>
                  <a:lnTo>
                    <a:pt x="524" y="16"/>
                  </a:lnTo>
                  <a:lnTo>
                    <a:pt x="551" y="12"/>
                  </a:lnTo>
                  <a:lnTo>
                    <a:pt x="577" y="7"/>
                  </a:lnTo>
                  <a:lnTo>
                    <a:pt x="603" y="4"/>
                  </a:lnTo>
                  <a:lnTo>
                    <a:pt x="626" y="1"/>
                  </a:lnTo>
                  <a:lnTo>
                    <a:pt x="647" y="0"/>
                  </a:lnTo>
                  <a:lnTo>
                    <a:pt x="665" y="0"/>
                  </a:lnTo>
                  <a:lnTo>
                    <a:pt x="697" y="0"/>
                  </a:lnTo>
                  <a:lnTo>
                    <a:pt x="729" y="3"/>
                  </a:lnTo>
                  <a:lnTo>
                    <a:pt x="759" y="9"/>
                  </a:lnTo>
                  <a:lnTo>
                    <a:pt x="788" y="16"/>
                  </a:lnTo>
                  <a:lnTo>
                    <a:pt x="814" y="27"/>
                  </a:lnTo>
                  <a:lnTo>
                    <a:pt x="837" y="42"/>
                  </a:lnTo>
                  <a:lnTo>
                    <a:pt x="859" y="62"/>
                  </a:lnTo>
                  <a:lnTo>
                    <a:pt x="876" y="87"/>
                  </a:lnTo>
                  <a:lnTo>
                    <a:pt x="891" y="123"/>
                  </a:lnTo>
                  <a:lnTo>
                    <a:pt x="899" y="165"/>
                  </a:lnTo>
                  <a:lnTo>
                    <a:pt x="903" y="212"/>
                  </a:lnTo>
                  <a:lnTo>
                    <a:pt x="905" y="261"/>
                  </a:lnTo>
                  <a:lnTo>
                    <a:pt x="905" y="312"/>
                  </a:lnTo>
                  <a:lnTo>
                    <a:pt x="902" y="362"/>
                  </a:lnTo>
                  <a:lnTo>
                    <a:pt x="901" y="410"/>
                  </a:lnTo>
                  <a:lnTo>
                    <a:pt x="901" y="453"/>
                  </a:lnTo>
                  <a:lnTo>
                    <a:pt x="898" y="489"/>
                  </a:lnTo>
                  <a:lnTo>
                    <a:pt x="896" y="523"/>
                  </a:lnTo>
                  <a:lnTo>
                    <a:pt x="893" y="557"/>
                  </a:lnTo>
                  <a:lnTo>
                    <a:pt x="888" y="589"/>
                  </a:lnTo>
                  <a:lnTo>
                    <a:pt x="878" y="619"/>
                  </a:lnTo>
                  <a:lnTo>
                    <a:pt x="863" y="647"/>
                  </a:lnTo>
                  <a:lnTo>
                    <a:pt x="843" y="673"/>
                  </a:lnTo>
                  <a:lnTo>
                    <a:pt x="814" y="696"/>
                  </a:lnTo>
                  <a:lnTo>
                    <a:pt x="800" y="705"/>
                  </a:lnTo>
                  <a:lnTo>
                    <a:pt x="784" y="715"/>
                  </a:lnTo>
                  <a:lnTo>
                    <a:pt x="769" y="723"/>
                  </a:lnTo>
                  <a:lnTo>
                    <a:pt x="755" y="732"/>
                  </a:lnTo>
                  <a:lnTo>
                    <a:pt x="739" y="742"/>
                  </a:lnTo>
                  <a:lnTo>
                    <a:pt x="725" y="749"/>
                  </a:lnTo>
                  <a:lnTo>
                    <a:pt x="709" y="757"/>
                  </a:lnTo>
                  <a:lnTo>
                    <a:pt x="693" y="764"/>
                  </a:lnTo>
                  <a:lnTo>
                    <a:pt x="631" y="1132"/>
                  </a:lnTo>
                  <a:lnTo>
                    <a:pt x="599" y="1132"/>
                  </a:lnTo>
                  <a:lnTo>
                    <a:pt x="737" y="270"/>
                  </a:lnTo>
                  <a:lnTo>
                    <a:pt x="723" y="267"/>
                  </a:lnTo>
                  <a:lnTo>
                    <a:pt x="703" y="267"/>
                  </a:lnTo>
                  <a:lnTo>
                    <a:pt x="680" y="270"/>
                  </a:lnTo>
                  <a:lnTo>
                    <a:pt x="654" y="274"/>
                  </a:lnTo>
                  <a:lnTo>
                    <a:pt x="626" y="282"/>
                  </a:lnTo>
                  <a:lnTo>
                    <a:pt x="603" y="289"/>
                  </a:lnTo>
                  <a:lnTo>
                    <a:pt x="583" y="295"/>
                  </a:lnTo>
                  <a:lnTo>
                    <a:pt x="569" y="302"/>
                  </a:lnTo>
                  <a:lnTo>
                    <a:pt x="446" y="11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1475" y="1731"/>
              <a:ext cx="179" cy="220"/>
            </a:xfrm>
            <a:custGeom>
              <a:avLst/>
              <a:gdLst/>
              <a:ahLst/>
              <a:cxnLst>
                <a:cxn ang="0">
                  <a:pos x="511" y="8"/>
                </a:cxn>
                <a:cxn ang="0">
                  <a:pos x="462" y="22"/>
                </a:cxn>
                <a:cxn ang="0">
                  <a:pos x="414" y="36"/>
                </a:cxn>
                <a:cxn ang="0">
                  <a:pos x="369" y="52"/>
                </a:cxn>
                <a:cxn ang="0">
                  <a:pos x="325" y="67"/>
                </a:cxn>
                <a:cxn ang="0">
                  <a:pos x="283" y="83"/>
                </a:cxn>
                <a:cxn ang="0">
                  <a:pos x="240" y="98"/>
                </a:cxn>
                <a:cxn ang="0">
                  <a:pos x="198" y="114"/>
                </a:cxn>
                <a:cxn ang="0">
                  <a:pos x="144" y="146"/>
                </a:cxn>
                <a:cxn ang="0">
                  <a:pos x="98" y="210"/>
                </a:cxn>
                <a:cxn ang="0">
                  <a:pos x="72" y="286"/>
                </a:cxn>
                <a:cxn ang="0">
                  <a:pos x="56" y="367"/>
                </a:cxn>
                <a:cxn ang="0">
                  <a:pos x="45" y="659"/>
                </a:cxn>
                <a:cxn ang="0">
                  <a:pos x="35" y="660"/>
                </a:cxn>
                <a:cxn ang="0">
                  <a:pos x="20" y="657"/>
                </a:cxn>
                <a:cxn ang="0">
                  <a:pos x="7" y="653"/>
                </a:cxn>
                <a:cxn ang="0">
                  <a:pos x="1" y="650"/>
                </a:cxn>
                <a:cxn ang="0">
                  <a:pos x="0" y="517"/>
                </a:cxn>
                <a:cxn ang="0">
                  <a:pos x="9" y="384"/>
                </a:cxn>
                <a:cxn ang="0">
                  <a:pos x="37" y="257"/>
                </a:cxn>
                <a:cxn ang="0">
                  <a:pos x="95" y="145"/>
                </a:cxn>
                <a:cxn ang="0">
                  <a:pos x="137" y="119"/>
                </a:cxn>
                <a:cxn ang="0">
                  <a:pos x="180" y="97"/>
                </a:cxn>
                <a:cxn ang="0">
                  <a:pos x="225" y="77"/>
                </a:cxn>
                <a:cxn ang="0">
                  <a:pos x="271" y="61"/>
                </a:cxn>
                <a:cxn ang="0">
                  <a:pos x="317" y="47"/>
                </a:cxn>
                <a:cxn ang="0">
                  <a:pos x="365" y="32"/>
                </a:cxn>
                <a:cxn ang="0">
                  <a:pos x="413" y="21"/>
                </a:cxn>
                <a:cxn ang="0">
                  <a:pos x="460" y="9"/>
                </a:cxn>
                <a:cxn ang="0">
                  <a:pos x="479" y="6"/>
                </a:cxn>
                <a:cxn ang="0">
                  <a:pos x="499" y="5"/>
                </a:cxn>
                <a:cxn ang="0">
                  <a:pos x="518" y="2"/>
                </a:cxn>
                <a:cxn ang="0">
                  <a:pos x="537" y="0"/>
                </a:cxn>
              </a:cxnLst>
              <a:rect l="0" t="0" r="r" b="b"/>
              <a:pathLst>
                <a:path w="537" h="660">
                  <a:moveTo>
                    <a:pt x="537" y="0"/>
                  </a:moveTo>
                  <a:lnTo>
                    <a:pt x="511" y="8"/>
                  </a:lnTo>
                  <a:lnTo>
                    <a:pt x="486" y="15"/>
                  </a:lnTo>
                  <a:lnTo>
                    <a:pt x="462" y="22"/>
                  </a:lnTo>
                  <a:lnTo>
                    <a:pt x="437" y="29"/>
                  </a:lnTo>
                  <a:lnTo>
                    <a:pt x="414" y="36"/>
                  </a:lnTo>
                  <a:lnTo>
                    <a:pt x="391" y="44"/>
                  </a:lnTo>
                  <a:lnTo>
                    <a:pt x="369" y="52"/>
                  </a:lnTo>
                  <a:lnTo>
                    <a:pt x="346" y="60"/>
                  </a:lnTo>
                  <a:lnTo>
                    <a:pt x="325" y="67"/>
                  </a:lnTo>
                  <a:lnTo>
                    <a:pt x="303" y="75"/>
                  </a:lnTo>
                  <a:lnTo>
                    <a:pt x="283" y="83"/>
                  </a:lnTo>
                  <a:lnTo>
                    <a:pt x="261" y="90"/>
                  </a:lnTo>
                  <a:lnTo>
                    <a:pt x="240" y="98"/>
                  </a:lnTo>
                  <a:lnTo>
                    <a:pt x="219" y="106"/>
                  </a:lnTo>
                  <a:lnTo>
                    <a:pt x="198" y="114"/>
                  </a:lnTo>
                  <a:lnTo>
                    <a:pt x="177" y="122"/>
                  </a:lnTo>
                  <a:lnTo>
                    <a:pt x="144" y="146"/>
                  </a:lnTo>
                  <a:lnTo>
                    <a:pt x="118" y="176"/>
                  </a:lnTo>
                  <a:lnTo>
                    <a:pt x="98" y="210"/>
                  </a:lnTo>
                  <a:lnTo>
                    <a:pt x="84" y="247"/>
                  </a:lnTo>
                  <a:lnTo>
                    <a:pt x="72" y="286"/>
                  </a:lnTo>
                  <a:lnTo>
                    <a:pt x="63" y="327"/>
                  </a:lnTo>
                  <a:lnTo>
                    <a:pt x="56" y="367"/>
                  </a:lnTo>
                  <a:lnTo>
                    <a:pt x="49" y="406"/>
                  </a:lnTo>
                  <a:lnTo>
                    <a:pt x="45" y="659"/>
                  </a:lnTo>
                  <a:lnTo>
                    <a:pt x="40" y="660"/>
                  </a:lnTo>
                  <a:lnTo>
                    <a:pt x="35" y="660"/>
                  </a:lnTo>
                  <a:lnTo>
                    <a:pt x="27" y="659"/>
                  </a:lnTo>
                  <a:lnTo>
                    <a:pt x="20" y="657"/>
                  </a:lnTo>
                  <a:lnTo>
                    <a:pt x="13" y="654"/>
                  </a:lnTo>
                  <a:lnTo>
                    <a:pt x="7" y="653"/>
                  </a:lnTo>
                  <a:lnTo>
                    <a:pt x="3" y="650"/>
                  </a:lnTo>
                  <a:lnTo>
                    <a:pt x="1" y="650"/>
                  </a:lnTo>
                  <a:lnTo>
                    <a:pt x="0" y="584"/>
                  </a:lnTo>
                  <a:lnTo>
                    <a:pt x="0" y="517"/>
                  </a:lnTo>
                  <a:lnTo>
                    <a:pt x="3" y="449"/>
                  </a:lnTo>
                  <a:lnTo>
                    <a:pt x="9" y="384"/>
                  </a:lnTo>
                  <a:lnTo>
                    <a:pt x="20" y="319"/>
                  </a:lnTo>
                  <a:lnTo>
                    <a:pt x="37" y="257"/>
                  </a:lnTo>
                  <a:lnTo>
                    <a:pt x="62" y="200"/>
                  </a:lnTo>
                  <a:lnTo>
                    <a:pt x="95" y="145"/>
                  </a:lnTo>
                  <a:lnTo>
                    <a:pt x="115" y="132"/>
                  </a:lnTo>
                  <a:lnTo>
                    <a:pt x="137" y="119"/>
                  </a:lnTo>
                  <a:lnTo>
                    <a:pt x="159" y="107"/>
                  </a:lnTo>
                  <a:lnTo>
                    <a:pt x="180" y="97"/>
                  </a:lnTo>
                  <a:lnTo>
                    <a:pt x="202" y="87"/>
                  </a:lnTo>
                  <a:lnTo>
                    <a:pt x="225" y="77"/>
                  </a:lnTo>
                  <a:lnTo>
                    <a:pt x="248" y="68"/>
                  </a:lnTo>
                  <a:lnTo>
                    <a:pt x="271" y="61"/>
                  </a:lnTo>
                  <a:lnTo>
                    <a:pt x="294" y="52"/>
                  </a:lnTo>
                  <a:lnTo>
                    <a:pt x="317" y="47"/>
                  </a:lnTo>
                  <a:lnTo>
                    <a:pt x="341" y="39"/>
                  </a:lnTo>
                  <a:lnTo>
                    <a:pt x="365" y="32"/>
                  </a:lnTo>
                  <a:lnTo>
                    <a:pt x="388" y="26"/>
                  </a:lnTo>
                  <a:lnTo>
                    <a:pt x="413" y="21"/>
                  </a:lnTo>
                  <a:lnTo>
                    <a:pt x="436" y="15"/>
                  </a:lnTo>
                  <a:lnTo>
                    <a:pt x="460" y="9"/>
                  </a:lnTo>
                  <a:lnTo>
                    <a:pt x="470" y="8"/>
                  </a:lnTo>
                  <a:lnTo>
                    <a:pt x="479" y="6"/>
                  </a:lnTo>
                  <a:lnTo>
                    <a:pt x="489" y="5"/>
                  </a:lnTo>
                  <a:lnTo>
                    <a:pt x="499" y="5"/>
                  </a:lnTo>
                  <a:lnTo>
                    <a:pt x="508" y="3"/>
                  </a:lnTo>
                  <a:lnTo>
                    <a:pt x="518" y="2"/>
                  </a:lnTo>
                  <a:lnTo>
                    <a:pt x="527" y="2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1585" y="1805"/>
              <a:ext cx="53" cy="276"/>
            </a:xfrm>
            <a:custGeom>
              <a:avLst/>
              <a:gdLst/>
              <a:ahLst/>
              <a:cxnLst>
                <a:cxn ang="0">
                  <a:pos x="0" y="829"/>
                </a:cxn>
                <a:cxn ang="0">
                  <a:pos x="92" y="270"/>
                </a:cxn>
                <a:cxn ang="0">
                  <a:pos x="141" y="7"/>
                </a:cxn>
                <a:cxn ang="0">
                  <a:pos x="143" y="1"/>
                </a:cxn>
                <a:cxn ang="0">
                  <a:pos x="147" y="0"/>
                </a:cxn>
                <a:cxn ang="0">
                  <a:pos x="154" y="0"/>
                </a:cxn>
                <a:cxn ang="0">
                  <a:pos x="160" y="0"/>
                </a:cxn>
                <a:cxn ang="0">
                  <a:pos x="115" y="278"/>
                </a:cxn>
                <a:cxn ang="0">
                  <a:pos x="25" y="829"/>
                </a:cxn>
                <a:cxn ang="0">
                  <a:pos x="0" y="829"/>
                </a:cxn>
              </a:cxnLst>
              <a:rect l="0" t="0" r="r" b="b"/>
              <a:pathLst>
                <a:path w="160" h="829">
                  <a:moveTo>
                    <a:pt x="0" y="829"/>
                  </a:moveTo>
                  <a:lnTo>
                    <a:pt x="92" y="270"/>
                  </a:lnTo>
                  <a:lnTo>
                    <a:pt x="141" y="7"/>
                  </a:lnTo>
                  <a:lnTo>
                    <a:pt x="143" y="1"/>
                  </a:lnTo>
                  <a:lnTo>
                    <a:pt x="147" y="0"/>
                  </a:lnTo>
                  <a:lnTo>
                    <a:pt x="154" y="0"/>
                  </a:lnTo>
                  <a:lnTo>
                    <a:pt x="160" y="0"/>
                  </a:lnTo>
                  <a:lnTo>
                    <a:pt x="115" y="278"/>
                  </a:lnTo>
                  <a:lnTo>
                    <a:pt x="25" y="829"/>
                  </a:lnTo>
                  <a:lnTo>
                    <a:pt x="0" y="8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1046" y="1327"/>
              <a:ext cx="37" cy="165"/>
            </a:xfrm>
            <a:custGeom>
              <a:avLst/>
              <a:gdLst/>
              <a:ahLst/>
              <a:cxnLst>
                <a:cxn ang="0">
                  <a:pos x="111" y="494"/>
                </a:cxn>
                <a:cxn ang="0">
                  <a:pos x="99" y="0"/>
                </a:cxn>
                <a:cxn ang="0">
                  <a:pos x="0" y="1"/>
                </a:cxn>
                <a:cxn ang="0">
                  <a:pos x="11" y="495"/>
                </a:cxn>
                <a:cxn ang="0">
                  <a:pos x="111" y="494"/>
                </a:cxn>
              </a:cxnLst>
              <a:rect l="0" t="0" r="r" b="b"/>
              <a:pathLst>
                <a:path w="111" h="495">
                  <a:moveTo>
                    <a:pt x="111" y="494"/>
                  </a:moveTo>
                  <a:lnTo>
                    <a:pt x="99" y="0"/>
                  </a:lnTo>
                  <a:lnTo>
                    <a:pt x="0" y="1"/>
                  </a:lnTo>
                  <a:lnTo>
                    <a:pt x="11" y="495"/>
                  </a:lnTo>
                  <a:lnTo>
                    <a:pt x="111" y="494"/>
                  </a:lnTo>
                  <a:close/>
                </a:path>
              </a:pathLst>
            </a:custGeom>
            <a:solidFill>
              <a:srgbClr val="9E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1093" y="1262"/>
              <a:ext cx="37" cy="228"/>
            </a:xfrm>
            <a:custGeom>
              <a:avLst/>
              <a:gdLst/>
              <a:ahLst/>
              <a:cxnLst>
                <a:cxn ang="0">
                  <a:pos x="112" y="680"/>
                </a:cxn>
                <a:cxn ang="0">
                  <a:pos x="99" y="0"/>
                </a:cxn>
                <a:cxn ang="0">
                  <a:pos x="0" y="1"/>
                </a:cxn>
                <a:cxn ang="0">
                  <a:pos x="11" y="682"/>
                </a:cxn>
                <a:cxn ang="0">
                  <a:pos x="112" y="680"/>
                </a:cxn>
              </a:cxnLst>
              <a:rect l="0" t="0" r="r" b="b"/>
              <a:pathLst>
                <a:path w="112" h="682">
                  <a:moveTo>
                    <a:pt x="112" y="680"/>
                  </a:moveTo>
                  <a:lnTo>
                    <a:pt x="99" y="0"/>
                  </a:lnTo>
                  <a:lnTo>
                    <a:pt x="0" y="1"/>
                  </a:lnTo>
                  <a:lnTo>
                    <a:pt x="11" y="682"/>
                  </a:lnTo>
                  <a:lnTo>
                    <a:pt x="112" y="680"/>
                  </a:lnTo>
                  <a:close/>
                </a:path>
              </a:pathLst>
            </a:custGeom>
            <a:solidFill>
              <a:srgbClr val="9E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96" name="Freeform 72"/>
            <p:cNvSpPr>
              <a:spLocks/>
            </p:cNvSpPr>
            <p:nvPr/>
          </p:nvSpPr>
          <p:spPr bwMode="auto">
            <a:xfrm>
              <a:off x="1140" y="1300"/>
              <a:ext cx="37" cy="187"/>
            </a:xfrm>
            <a:custGeom>
              <a:avLst/>
              <a:gdLst/>
              <a:ahLst/>
              <a:cxnLst>
                <a:cxn ang="0">
                  <a:pos x="112" y="562"/>
                </a:cxn>
                <a:cxn ang="0">
                  <a:pos x="99" y="0"/>
                </a:cxn>
                <a:cxn ang="0">
                  <a:pos x="0" y="3"/>
                </a:cxn>
                <a:cxn ang="0">
                  <a:pos x="11" y="563"/>
                </a:cxn>
                <a:cxn ang="0">
                  <a:pos x="112" y="562"/>
                </a:cxn>
              </a:cxnLst>
              <a:rect l="0" t="0" r="r" b="b"/>
              <a:pathLst>
                <a:path w="112" h="563">
                  <a:moveTo>
                    <a:pt x="112" y="562"/>
                  </a:moveTo>
                  <a:lnTo>
                    <a:pt x="99" y="0"/>
                  </a:lnTo>
                  <a:lnTo>
                    <a:pt x="0" y="3"/>
                  </a:lnTo>
                  <a:lnTo>
                    <a:pt x="11" y="563"/>
                  </a:lnTo>
                  <a:lnTo>
                    <a:pt x="112" y="562"/>
                  </a:lnTo>
                  <a:close/>
                </a:path>
              </a:pathLst>
            </a:custGeom>
            <a:solidFill>
              <a:srgbClr val="9EE8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pic>
        <p:nvPicPr>
          <p:cNvPr id="1097" name="Picture 73" descr="C:\Programme\Microsoft Office\MEDIA\CAGCAT10\j0234687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86512" y="2000240"/>
            <a:ext cx="1228725" cy="723900"/>
          </a:xfrm>
          <a:prstGeom prst="rect">
            <a:avLst/>
          </a:prstGeom>
          <a:noFill/>
        </p:spPr>
      </p:pic>
      <p:graphicFrame>
        <p:nvGraphicFramePr>
          <p:cNvPr id="44" name="Objekt 43"/>
          <p:cNvGraphicFramePr>
            <a:graphicFrameLocks noChangeAspect="1"/>
          </p:cNvGraphicFramePr>
          <p:nvPr/>
        </p:nvGraphicFramePr>
        <p:xfrm>
          <a:off x="2928926" y="2000240"/>
          <a:ext cx="1651757" cy="957268"/>
        </p:xfrm>
        <a:graphic>
          <a:graphicData uri="http://schemas.openxmlformats.org/presentationml/2006/ole">
            <p:oleObj spid="_x0000_s1029" name="Paket" r:id="rId9" imgW="838080" imgH="485640" progId="Package">
              <p:embed/>
            </p:oleObj>
          </a:graphicData>
        </a:graphic>
      </p:graphicFrame>
    </p:spTree>
  </p:cSld>
  <p:clrMapOvr>
    <a:masterClrMapping/>
  </p:clrMapOvr>
  <p:transition spd="med" advTm="5000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ysithea">
  <a:themeElements>
    <a:clrScheme name="Lysithea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ysithea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ysithea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23</Words>
  <Application>Microsoft Office PowerPoint</Application>
  <PresentationFormat>Bildschirmpräsentation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Lysithea</vt:lpstr>
      <vt:lpstr>Paket</vt:lpstr>
      <vt:lpstr>Erste Folie</vt:lpstr>
      <vt:lpstr>Zweite Folie</vt:lpstr>
      <vt:lpstr>Dritte Folie</vt:lpstr>
    </vt:vector>
  </TitlesOfParts>
  <Company>Robert-Schumann-Berufskolleg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hhadmin</dc:creator>
  <cp:lastModifiedBy>hhadmin</cp:lastModifiedBy>
  <cp:revision>17</cp:revision>
  <dcterms:created xsi:type="dcterms:W3CDTF">2010-03-19T08:05:26Z</dcterms:created>
  <dcterms:modified xsi:type="dcterms:W3CDTF">2010-04-20T07:56:12Z</dcterms:modified>
</cp:coreProperties>
</file>