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467" autoAdjust="0"/>
  </p:normalViewPr>
  <p:slideViewPr>
    <p:cSldViewPr>
      <p:cViewPr varScale="1">
        <p:scale>
          <a:sx n="78" d="100"/>
          <a:sy n="78" d="100"/>
        </p:scale>
        <p:origin x="-11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9A4B9-BB7B-4A6C-8383-E63061BE67C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A9493DF-796C-4002-97E9-C3EBE5D1557C}">
      <dgm:prSet phldrT="[Text]"/>
      <dgm:spPr>
        <a:solidFill>
          <a:srgbClr val="FF0000"/>
        </a:solidFill>
      </dgm:spPr>
      <dgm:t>
        <a:bodyPr/>
        <a:lstStyle/>
        <a:p>
          <a:r>
            <a:rPr lang="de-DE" dirty="0" smtClean="0"/>
            <a:t>Chef</a:t>
          </a:r>
          <a:endParaRPr lang="de-DE" dirty="0"/>
        </a:p>
      </dgm:t>
    </dgm:pt>
    <dgm:pt modelId="{AE5001B8-BF9F-4B0D-A77A-ECE7DDEE27A4}" type="parTrans" cxnId="{242EAA8B-190D-4825-825D-0A8D5020F181}">
      <dgm:prSet/>
      <dgm:spPr/>
      <dgm:t>
        <a:bodyPr/>
        <a:lstStyle/>
        <a:p>
          <a:endParaRPr lang="de-DE"/>
        </a:p>
      </dgm:t>
    </dgm:pt>
    <dgm:pt modelId="{9471C0F3-CEC1-4A95-9A74-67DCDE57ABD1}" type="sibTrans" cxnId="{242EAA8B-190D-4825-825D-0A8D5020F181}">
      <dgm:prSet/>
      <dgm:spPr/>
      <dgm:t>
        <a:bodyPr/>
        <a:lstStyle/>
        <a:p>
          <a:endParaRPr lang="de-DE"/>
        </a:p>
      </dgm:t>
    </dgm:pt>
    <dgm:pt modelId="{E8BD757C-D701-4077-86D0-C47E94FC973E}">
      <dgm:prSet phldrT="[Text]"/>
      <dgm:spPr/>
      <dgm:t>
        <a:bodyPr/>
        <a:lstStyle/>
        <a:p>
          <a:r>
            <a:rPr lang="de-DE" dirty="0" err="1" smtClean="0"/>
            <a:t>Sach</a:t>
          </a:r>
          <a:endParaRPr lang="de-DE" dirty="0"/>
        </a:p>
      </dgm:t>
    </dgm:pt>
    <dgm:pt modelId="{7341718E-0C37-4F07-992B-ED1473D4F219}" type="parTrans" cxnId="{712E24CC-15F6-48C1-B889-92E767299A48}">
      <dgm:prSet/>
      <dgm:spPr>
        <a:ln w="111125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endParaRPr lang="de-DE"/>
        </a:p>
      </dgm:t>
    </dgm:pt>
    <dgm:pt modelId="{353362B8-F35E-4616-A279-D9EDE513CF70}" type="sibTrans" cxnId="{712E24CC-15F6-48C1-B889-92E767299A48}">
      <dgm:prSet/>
      <dgm:spPr/>
      <dgm:t>
        <a:bodyPr/>
        <a:lstStyle/>
        <a:p>
          <a:endParaRPr lang="de-DE"/>
        </a:p>
      </dgm:t>
    </dgm:pt>
    <dgm:pt modelId="{B8D37E22-CAC2-4BF3-9089-F01D8BAE3740}">
      <dgm:prSet phldrT="[Text]"/>
      <dgm:spPr/>
      <dgm:t>
        <a:bodyPr/>
        <a:lstStyle/>
        <a:p>
          <a:r>
            <a:rPr lang="de-DE" dirty="0" smtClean="0"/>
            <a:t>Leben</a:t>
          </a:r>
          <a:endParaRPr lang="de-DE" dirty="0"/>
        </a:p>
      </dgm:t>
    </dgm:pt>
    <dgm:pt modelId="{027BA3D7-04F0-475E-9324-700C297426DB}" type="parTrans" cxnId="{A51B42FC-0E5A-41C9-831F-04A3AC400762}">
      <dgm:prSet/>
      <dgm:spPr>
        <a:ln w="111125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endParaRPr lang="de-DE"/>
        </a:p>
      </dgm:t>
    </dgm:pt>
    <dgm:pt modelId="{B2D6077E-BEB2-4F20-A584-574548FEE74C}" type="sibTrans" cxnId="{A51B42FC-0E5A-41C9-831F-04A3AC400762}">
      <dgm:prSet/>
      <dgm:spPr/>
      <dgm:t>
        <a:bodyPr/>
        <a:lstStyle/>
        <a:p>
          <a:endParaRPr lang="de-DE"/>
        </a:p>
      </dgm:t>
    </dgm:pt>
    <dgm:pt modelId="{4DB8B891-3977-4481-8233-6F6ECF955E35}">
      <dgm:prSet/>
      <dgm:spPr/>
      <dgm:t>
        <a:bodyPr/>
        <a:lstStyle/>
        <a:p>
          <a:r>
            <a:rPr lang="de-DE" dirty="0" smtClean="0"/>
            <a:t>Kranken</a:t>
          </a:r>
          <a:endParaRPr lang="de-DE" dirty="0"/>
        </a:p>
      </dgm:t>
    </dgm:pt>
    <dgm:pt modelId="{FD421804-01EF-47A0-B486-2303BBB9EA58}" type="parTrans" cxnId="{CF761997-B8F3-44A5-A6D5-4FC03C8D47A7}">
      <dgm:prSet/>
      <dgm:spPr>
        <a:ln w="111125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endParaRPr lang="de-DE"/>
        </a:p>
      </dgm:t>
    </dgm:pt>
    <dgm:pt modelId="{BA23B01D-6170-467C-8649-18D68462A1C6}" type="sibTrans" cxnId="{CF761997-B8F3-44A5-A6D5-4FC03C8D47A7}">
      <dgm:prSet/>
      <dgm:spPr/>
      <dgm:t>
        <a:bodyPr/>
        <a:lstStyle/>
        <a:p>
          <a:endParaRPr lang="de-DE"/>
        </a:p>
      </dgm:t>
    </dgm:pt>
    <dgm:pt modelId="{33D31F79-B6BF-48BA-9DD2-BBA556D0A11B}">
      <dgm:prSet/>
      <dgm:spPr/>
      <dgm:t>
        <a:bodyPr/>
        <a:lstStyle/>
        <a:p>
          <a:r>
            <a:rPr lang="de-DE" dirty="0" smtClean="0"/>
            <a:t>Unfall</a:t>
          </a:r>
          <a:endParaRPr lang="de-DE" dirty="0"/>
        </a:p>
      </dgm:t>
    </dgm:pt>
    <dgm:pt modelId="{BCC80F25-3C9B-47B9-B370-912EB2FB4D65}" type="parTrans" cxnId="{5579B714-C899-4A32-9A10-E498C8C9D167}">
      <dgm:prSet/>
      <dgm:spPr>
        <a:ln w="111125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endParaRPr lang="de-DE"/>
        </a:p>
      </dgm:t>
    </dgm:pt>
    <dgm:pt modelId="{3006B3BD-00E6-4BD7-A85A-82E0DA331FED}" type="sibTrans" cxnId="{5579B714-C899-4A32-9A10-E498C8C9D167}">
      <dgm:prSet/>
      <dgm:spPr/>
      <dgm:t>
        <a:bodyPr/>
        <a:lstStyle/>
        <a:p>
          <a:endParaRPr lang="de-DE"/>
        </a:p>
      </dgm:t>
    </dgm:pt>
    <dgm:pt modelId="{C4E6573D-6520-4E74-BE30-70AF93920503}">
      <dgm:prSet/>
      <dgm:spPr/>
      <dgm:t>
        <a:bodyPr/>
        <a:lstStyle/>
        <a:p>
          <a:r>
            <a:rPr lang="de-DE" dirty="0" smtClean="0"/>
            <a:t>Wau</a:t>
          </a:r>
          <a:endParaRPr lang="de-DE" dirty="0"/>
        </a:p>
      </dgm:t>
    </dgm:pt>
    <dgm:pt modelId="{E0860058-E63A-4AE4-8686-79C04ADDD6F0}" type="parTrans" cxnId="{8D7A4D90-6DFE-4311-94CB-DCFF1FCA66C9}">
      <dgm:prSet/>
      <dgm:spPr/>
      <dgm:t>
        <a:bodyPr/>
        <a:lstStyle/>
        <a:p>
          <a:endParaRPr lang="de-DE"/>
        </a:p>
      </dgm:t>
    </dgm:pt>
    <dgm:pt modelId="{540FAEED-A332-46E4-BCF0-2B62F71A214F}" type="sibTrans" cxnId="{8D7A4D90-6DFE-4311-94CB-DCFF1FCA66C9}">
      <dgm:prSet/>
      <dgm:spPr/>
      <dgm:t>
        <a:bodyPr/>
        <a:lstStyle/>
        <a:p>
          <a:endParaRPr lang="de-DE"/>
        </a:p>
      </dgm:t>
    </dgm:pt>
    <dgm:pt modelId="{61A43962-B157-4C68-8284-20D56497E55F}">
      <dgm:prSet/>
      <dgm:spPr/>
      <dgm:t>
        <a:bodyPr/>
        <a:lstStyle/>
        <a:p>
          <a:r>
            <a:rPr lang="de-DE" dirty="0" smtClean="0"/>
            <a:t>Lau</a:t>
          </a:r>
          <a:endParaRPr lang="de-DE" dirty="0"/>
        </a:p>
      </dgm:t>
    </dgm:pt>
    <dgm:pt modelId="{43BBF090-8CBF-44C8-B5BE-AF1393A40B2D}" type="parTrans" cxnId="{E22AE128-4203-4161-A5C7-95226B9AD183}">
      <dgm:prSet/>
      <dgm:spPr/>
      <dgm:t>
        <a:bodyPr/>
        <a:lstStyle/>
        <a:p>
          <a:endParaRPr lang="de-DE"/>
        </a:p>
      </dgm:t>
    </dgm:pt>
    <dgm:pt modelId="{218AEE9B-D8BF-4E36-8EA8-04DEFCADF38A}" type="sibTrans" cxnId="{E22AE128-4203-4161-A5C7-95226B9AD183}">
      <dgm:prSet/>
      <dgm:spPr/>
      <dgm:t>
        <a:bodyPr/>
        <a:lstStyle/>
        <a:p>
          <a:endParaRPr lang="de-DE"/>
        </a:p>
      </dgm:t>
    </dgm:pt>
    <dgm:pt modelId="{5744BDB6-5C10-4235-A88D-D9DD88F71500}">
      <dgm:prSet/>
      <dgm:spPr/>
      <dgm:t>
        <a:bodyPr/>
        <a:lstStyle/>
        <a:p>
          <a:r>
            <a:rPr lang="de-DE" dirty="0" smtClean="0"/>
            <a:t>Kau</a:t>
          </a:r>
          <a:endParaRPr lang="de-DE" dirty="0"/>
        </a:p>
      </dgm:t>
    </dgm:pt>
    <dgm:pt modelId="{1D9232B6-218F-410B-A0C0-63A0DD1E8CC8}" type="parTrans" cxnId="{8EC4E81A-42C2-42FF-8F21-64D39DA927C7}">
      <dgm:prSet/>
      <dgm:spPr/>
      <dgm:t>
        <a:bodyPr/>
        <a:lstStyle/>
        <a:p>
          <a:endParaRPr lang="de-DE"/>
        </a:p>
      </dgm:t>
    </dgm:pt>
    <dgm:pt modelId="{DB836A3E-A167-41FC-B2EB-359B96EFD021}" type="sibTrans" cxnId="{8EC4E81A-42C2-42FF-8F21-64D39DA927C7}">
      <dgm:prSet/>
      <dgm:spPr/>
      <dgm:t>
        <a:bodyPr/>
        <a:lstStyle/>
        <a:p>
          <a:endParaRPr lang="de-DE"/>
        </a:p>
      </dgm:t>
    </dgm:pt>
    <dgm:pt modelId="{99975D83-A3F0-4132-80AD-8369F1C3B166}">
      <dgm:prSet/>
      <dgm:spPr/>
      <dgm:t>
        <a:bodyPr/>
        <a:lstStyle/>
        <a:p>
          <a:r>
            <a:rPr lang="de-DE" dirty="0" smtClean="0"/>
            <a:t>Mau</a:t>
          </a:r>
          <a:endParaRPr lang="de-DE" dirty="0"/>
        </a:p>
      </dgm:t>
    </dgm:pt>
    <dgm:pt modelId="{3295B30F-4D3E-4A4A-AB4E-DAE1854A2287}" type="parTrans" cxnId="{BE6C0348-BDB2-4FF8-AE41-E3DB89EA4D04}">
      <dgm:prSet/>
      <dgm:spPr/>
      <dgm:t>
        <a:bodyPr/>
        <a:lstStyle/>
        <a:p>
          <a:endParaRPr lang="de-DE"/>
        </a:p>
      </dgm:t>
    </dgm:pt>
    <dgm:pt modelId="{D2209970-AA2D-462C-B03F-7B22F6D503D9}" type="sibTrans" cxnId="{BE6C0348-BDB2-4FF8-AE41-E3DB89EA4D04}">
      <dgm:prSet/>
      <dgm:spPr/>
      <dgm:t>
        <a:bodyPr/>
        <a:lstStyle/>
        <a:p>
          <a:endParaRPr lang="de-DE"/>
        </a:p>
      </dgm:t>
    </dgm:pt>
    <dgm:pt modelId="{4E7B1EDE-3C1E-4824-8550-80AF0C9696C6}">
      <dgm:prSet/>
      <dgm:spPr>
        <a:solidFill>
          <a:srgbClr val="00B0F0"/>
        </a:solidFill>
      </dgm:spPr>
      <dgm:t>
        <a:bodyPr/>
        <a:lstStyle/>
        <a:p>
          <a:endParaRPr lang="de-DE" dirty="0"/>
        </a:p>
      </dgm:t>
    </dgm:pt>
    <dgm:pt modelId="{8580CE81-9BBA-49A0-AD98-A43214A75BF5}" type="parTrans" cxnId="{0A185B8B-687F-41FD-A237-F840D7EB5D5C}">
      <dgm:prSet/>
      <dgm:spPr>
        <a:ln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C6ED54B4-FE50-4739-A8B3-0B3634B9C296}" type="sibTrans" cxnId="{0A185B8B-687F-41FD-A237-F840D7EB5D5C}">
      <dgm:prSet/>
      <dgm:spPr/>
      <dgm:t>
        <a:bodyPr/>
        <a:lstStyle/>
        <a:p>
          <a:endParaRPr lang="de-DE"/>
        </a:p>
      </dgm:t>
    </dgm:pt>
    <dgm:pt modelId="{BE361224-5F36-4D44-B7C5-7FE771A25F5B}">
      <dgm:prSet/>
      <dgm:spPr>
        <a:solidFill>
          <a:srgbClr val="00B0F0"/>
        </a:solidFill>
      </dgm:spPr>
      <dgm:t>
        <a:bodyPr/>
        <a:lstStyle/>
        <a:p>
          <a:endParaRPr lang="de-DE"/>
        </a:p>
      </dgm:t>
    </dgm:pt>
    <dgm:pt modelId="{CBC44D5A-C960-4A55-8E1A-9973A2D096F7}" type="parTrans" cxnId="{9621B4F7-645D-4F8C-A7F6-B8CFA3C2160C}">
      <dgm:prSet/>
      <dgm:spPr>
        <a:ln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C6111A12-4274-405E-B388-50662E5D6540}" type="sibTrans" cxnId="{9621B4F7-645D-4F8C-A7F6-B8CFA3C2160C}">
      <dgm:prSet/>
      <dgm:spPr/>
      <dgm:t>
        <a:bodyPr/>
        <a:lstStyle/>
        <a:p>
          <a:endParaRPr lang="de-DE"/>
        </a:p>
      </dgm:t>
    </dgm:pt>
    <dgm:pt modelId="{738573BD-BCA4-476A-B0EC-D673A163C2E7}" type="pres">
      <dgm:prSet presAssocID="{DE79A4B9-BB7B-4A6C-8383-E63061BE67C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177CC55-FFA0-4836-9F78-2BC8D743CDC5}" type="pres">
      <dgm:prSet presAssocID="{EA9493DF-796C-4002-97E9-C3EBE5D1557C}" presName="root1" presStyleCnt="0"/>
      <dgm:spPr/>
    </dgm:pt>
    <dgm:pt modelId="{6BAB003A-2D3D-4697-8651-C01DAEF92833}" type="pres">
      <dgm:prSet presAssocID="{EA9493DF-796C-4002-97E9-C3EBE5D1557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E639E76-0DDB-4057-B1AC-C331C622A2E6}" type="pres">
      <dgm:prSet presAssocID="{EA9493DF-796C-4002-97E9-C3EBE5D1557C}" presName="level2hierChild" presStyleCnt="0"/>
      <dgm:spPr/>
    </dgm:pt>
    <dgm:pt modelId="{3CB2C44B-AFD5-4FC2-8170-884F66E6C44B}" type="pres">
      <dgm:prSet presAssocID="{7341718E-0C37-4F07-992B-ED1473D4F219}" presName="conn2-1" presStyleLbl="parChTrans1D2" presStyleIdx="0" presStyleCnt="4"/>
      <dgm:spPr/>
      <dgm:t>
        <a:bodyPr/>
        <a:lstStyle/>
        <a:p>
          <a:endParaRPr lang="de-DE"/>
        </a:p>
      </dgm:t>
    </dgm:pt>
    <dgm:pt modelId="{1263A5B4-ACD8-4E9D-AFC0-99177EE1721E}" type="pres">
      <dgm:prSet presAssocID="{7341718E-0C37-4F07-992B-ED1473D4F219}" presName="connTx" presStyleLbl="parChTrans1D2" presStyleIdx="0" presStyleCnt="4"/>
      <dgm:spPr/>
      <dgm:t>
        <a:bodyPr/>
        <a:lstStyle/>
        <a:p>
          <a:endParaRPr lang="de-DE"/>
        </a:p>
      </dgm:t>
    </dgm:pt>
    <dgm:pt modelId="{5C3F4BF0-0F95-47C6-9ECA-59B38B615DCF}" type="pres">
      <dgm:prSet presAssocID="{E8BD757C-D701-4077-86D0-C47E94FC973E}" presName="root2" presStyleCnt="0"/>
      <dgm:spPr/>
    </dgm:pt>
    <dgm:pt modelId="{D106D08F-51E5-45BD-872E-0473C5999F2E}" type="pres">
      <dgm:prSet presAssocID="{E8BD757C-D701-4077-86D0-C47E94FC973E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8EB2E2F-9C00-4D16-A1DC-20FE9817BF53}" type="pres">
      <dgm:prSet presAssocID="{E8BD757C-D701-4077-86D0-C47E94FC973E}" presName="level3hierChild" presStyleCnt="0"/>
      <dgm:spPr/>
    </dgm:pt>
    <dgm:pt modelId="{36B10D17-8971-4980-B8E8-DEFFA2FB83D9}" type="pres">
      <dgm:prSet presAssocID="{027BA3D7-04F0-475E-9324-700C297426DB}" presName="conn2-1" presStyleLbl="parChTrans1D2" presStyleIdx="1" presStyleCnt="4"/>
      <dgm:spPr/>
      <dgm:t>
        <a:bodyPr/>
        <a:lstStyle/>
        <a:p>
          <a:endParaRPr lang="de-DE"/>
        </a:p>
      </dgm:t>
    </dgm:pt>
    <dgm:pt modelId="{C416B6FD-6EB8-4460-A03A-6D79E103EB81}" type="pres">
      <dgm:prSet presAssocID="{027BA3D7-04F0-475E-9324-700C297426DB}" presName="connTx" presStyleLbl="parChTrans1D2" presStyleIdx="1" presStyleCnt="4"/>
      <dgm:spPr/>
      <dgm:t>
        <a:bodyPr/>
        <a:lstStyle/>
        <a:p>
          <a:endParaRPr lang="de-DE"/>
        </a:p>
      </dgm:t>
    </dgm:pt>
    <dgm:pt modelId="{0C48144C-67C1-49C8-BE7F-F0F92BBB0A2F}" type="pres">
      <dgm:prSet presAssocID="{B8D37E22-CAC2-4BF3-9089-F01D8BAE3740}" presName="root2" presStyleCnt="0"/>
      <dgm:spPr/>
    </dgm:pt>
    <dgm:pt modelId="{1E55E66F-A925-445E-A66C-3235532BB898}" type="pres">
      <dgm:prSet presAssocID="{B8D37E22-CAC2-4BF3-9089-F01D8BAE3740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096AE78-64A1-442E-9C7D-54FC11535855}" type="pres">
      <dgm:prSet presAssocID="{B8D37E22-CAC2-4BF3-9089-F01D8BAE3740}" presName="level3hierChild" presStyleCnt="0"/>
      <dgm:spPr/>
    </dgm:pt>
    <dgm:pt modelId="{B8F0A0BE-802D-43A1-871D-C5E18F2B9701}" type="pres">
      <dgm:prSet presAssocID="{FD421804-01EF-47A0-B486-2303BBB9EA58}" presName="conn2-1" presStyleLbl="parChTrans1D2" presStyleIdx="2" presStyleCnt="4"/>
      <dgm:spPr/>
      <dgm:t>
        <a:bodyPr/>
        <a:lstStyle/>
        <a:p>
          <a:endParaRPr lang="de-DE"/>
        </a:p>
      </dgm:t>
    </dgm:pt>
    <dgm:pt modelId="{0F1ACDA8-F0D8-411D-87FB-BB4BC83E713B}" type="pres">
      <dgm:prSet presAssocID="{FD421804-01EF-47A0-B486-2303BBB9EA58}" presName="connTx" presStyleLbl="parChTrans1D2" presStyleIdx="2" presStyleCnt="4"/>
      <dgm:spPr/>
      <dgm:t>
        <a:bodyPr/>
        <a:lstStyle/>
        <a:p>
          <a:endParaRPr lang="de-DE"/>
        </a:p>
      </dgm:t>
    </dgm:pt>
    <dgm:pt modelId="{5923B608-8A02-43B4-AA93-C15A355850CC}" type="pres">
      <dgm:prSet presAssocID="{4DB8B891-3977-4481-8233-6F6ECF955E35}" presName="root2" presStyleCnt="0"/>
      <dgm:spPr/>
    </dgm:pt>
    <dgm:pt modelId="{63CAA15E-DA27-4C61-811F-2B878435728D}" type="pres">
      <dgm:prSet presAssocID="{4DB8B891-3977-4481-8233-6F6ECF955E35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80AD671-17C5-4B1E-9378-0B3634455410}" type="pres">
      <dgm:prSet presAssocID="{4DB8B891-3977-4481-8233-6F6ECF955E35}" presName="level3hierChild" presStyleCnt="0"/>
      <dgm:spPr/>
    </dgm:pt>
    <dgm:pt modelId="{05F6A6A3-27F7-4AF6-8FD0-00B2293FA383}" type="pres">
      <dgm:prSet presAssocID="{BCC80F25-3C9B-47B9-B370-912EB2FB4D65}" presName="conn2-1" presStyleLbl="parChTrans1D2" presStyleIdx="3" presStyleCnt="4"/>
      <dgm:spPr/>
      <dgm:t>
        <a:bodyPr/>
        <a:lstStyle/>
        <a:p>
          <a:endParaRPr lang="de-DE"/>
        </a:p>
      </dgm:t>
    </dgm:pt>
    <dgm:pt modelId="{1A37F330-51A7-45E4-B519-3A391E466A76}" type="pres">
      <dgm:prSet presAssocID="{BCC80F25-3C9B-47B9-B370-912EB2FB4D65}" presName="connTx" presStyleLbl="parChTrans1D2" presStyleIdx="3" presStyleCnt="4"/>
      <dgm:spPr/>
      <dgm:t>
        <a:bodyPr/>
        <a:lstStyle/>
        <a:p>
          <a:endParaRPr lang="de-DE"/>
        </a:p>
      </dgm:t>
    </dgm:pt>
    <dgm:pt modelId="{E1F958AE-F925-4504-B9CC-BB93C600FC15}" type="pres">
      <dgm:prSet presAssocID="{33D31F79-B6BF-48BA-9DD2-BBA556D0A11B}" presName="root2" presStyleCnt="0"/>
      <dgm:spPr/>
    </dgm:pt>
    <dgm:pt modelId="{D7EEE13D-4A8A-41FC-912F-8430D74B6746}" type="pres">
      <dgm:prSet presAssocID="{33D31F79-B6BF-48BA-9DD2-BBA556D0A11B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0303AFA-2DE7-4707-9292-4AD68D8BB990}" type="pres">
      <dgm:prSet presAssocID="{33D31F79-B6BF-48BA-9DD2-BBA556D0A11B}" presName="level3hierChild" presStyleCnt="0"/>
      <dgm:spPr/>
    </dgm:pt>
    <dgm:pt modelId="{43DDCC10-8C6E-4F89-BEB0-2AB4B4C25B02}" type="pres">
      <dgm:prSet presAssocID="{E0860058-E63A-4AE4-8686-79C04ADDD6F0}" presName="conn2-1" presStyleLbl="parChTrans1D3" presStyleIdx="0" presStyleCnt="4"/>
      <dgm:spPr/>
      <dgm:t>
        <a:bodyPr/>
        <a:lstStyle/>
        <a:p>
          <a:endParaRPr lang="de-DE"/>
        </a:p>
      </dgm:t>
    </dgm:pt>
    <dgm:pt modelId="{BF08C55F-50B2-4E1E-8E30-F70D2142EFAD}" type="pres">
      <dgm:prSet presAssocID="{E0860058-E63A-4AE4-8686-79C04ADDD6F0}" presName="connTx" presStyleLbl="parChTrans1D3" presStyleIdx="0" presStyleCnt="4"/>
      <dgm:spPr/>
      <dgm:t>
        <a:bodyPr/>
        <a:lstStyle/>
        <a:p>
          <a:endParaRPr lang="de-DE"/>
        </a:p>
      </dgm:t>
    </dgm:pt>
    <dgm:pt modelId="{A8AC9798-87D0-441F-89CB-61231962760B}" type="pres">
      <dgm:prSet presAssocID="{C4E6573D-6520-4E74-BE30-70AF93920503}" presName="root2" presStyleCnt="0"/>
      <dgm:spPr/>
    </dgm:pt>
    <dgm:pt modelId="{C16DDCA0-04CE-4EF3-A3A8-68E86297451F}" type="pres">
      <dgm:prSet presAssocID="{C4E6573D-6520-4E74-BE30-70AF93920503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51447D6-E21E-41C7-AA9C-512103423CE9}" type="pres">
      <dgm:prSet presAssocID="{C4E6573D-6520-4E74-BE30-70AF93920503}" presName="level3hierChild" presStyleCnt="0"/>
      <dgm:spPr/>
    </dgm:pt>
    <dgm:pt modelId="{F8B19E9D-AEFC-4AD0-B4EF-50A42B8A198E}" type="pres">
      <dgm:prSet presAssocID="{8580CE81-9BBA-49A0-AD98-A43214A75BF5}" presName="conn2-1" presStyleLbl="parChTrans1D4" presStyleIdx="0" presStyleCnt="2"/>
      <dgm:spPr/>
      <dgm:t>
        <a:bodyPr/>
        <a:lstStyle/>
        <a:p>
          <a:endParaRPr lang="de-DE"/>
        </a:p>
      </dgm:t>
    </dgm:pt>
    <dgm:pt modelId="{500F5C17-EB63-48A0-8978-B62BE3143A75}" type="pres">
      <dgm:prSet presAssocID="{8580CE81-9BBA-49A0-AD98-A43214A75BF5}" presName="connTx" presStyleLbl="parChTrans1D4" presStyleIdx="0" presStyleCnt="2"/>
      <dgm:spPr/>
      <dgm:t>
        <a:bodyPr/>
        <a:lstStyle/>
        <a:p>
          <a:endParaRPr lang="de-DE"/>
        </a:p>
      </dgm:t>
    </dgm:pt>
    <dgm:pt modelId="{41A17F00-AEB2-49B4-8827-4373EC442C0F}" type="pres">
      <dgm:prSet presAssocID="{4E7B1EDE-3C1E-4824-8550-80AF0C9696C6}" presName="root2" presStyleCnt="0"/>
      <dgm:spPr/>
    </dgm:pt>
    <dgm:pt modelId="{F9BCEA00-BE58-405B-90F5-5633FF488EBB}" type="pres">
      <dgm:prSet presAssocID="{4E7B1EDE-3C1E-4824-8550-80AF0C9696C6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BFFDFFE-C86D-496C-8C8E-A518D33A4E08}" type="pres">
      <dgm:prSet presAssocID="{4E7B1EDE-3C1E-4824-8550-80AF0C9696C6}" presName="level3hierChild" presStyleCnt="0"/>
      <dgm:spPr/>
    </dgm:pt>
    <dgm:pt modelId="{5455304E-55D3-4032-B2E9-E10AB7DFC56E}" type="pres">
      <dgm:prSet presAssocID="{CBC44D5A-C960-4A55-8E1A-9973A2D096F7}" presName="conn2-1" presStyleLbl="parChTrans1D4" presStyleIdx="1" presStyleCnt="2"/>
      <dgm:spPr/>
      <dgm:t>
        <a:bodyPr/>
        <a:lstStyle/>
        <a:p>
          <a:endParaRPr lang="de-DE"/>
        </a:p>
      </dgm:t>
    </dgm:pt>
    <dgm:pt modelId="{3E101BA2-2DFB-45FE-8B61-DEFAD4E71A84}" type="pres">
      <dgm:prSet presAssocID="{CBC44D5A-C960-4A55-8E1A-9973A2D096F7}" presName="connTx" presStyleLbl="parChTrans1D4" presStyleIdx="1" presStyleCnt="2"/>
      <dgm:spPr/>
      <dgm:t>
        <a:bodyPr/>
        <a:lstStyle/>
        <a:p>
          <a:endParaRPr lang="de-DE"/>
        </a:p>
      </dgm:t>
    </dgm:pt>
    <dgm:pt modelId="{9A1CAA87-3EE0-4ADF-9027-D33F8477D568}" type="pres">
      <dgm:prSet presAssocID="{BE361224-5F36-4D44-B7C5-7FE771A25F5B}" presName="root2" presStyleCnt="0"/>
      <dgm:spPr/>
    </dgm:pt>
    <dgm:pt modelId="{B54B25BC-1482-45E6-AAB7-C2B2EC01D2AA}" type="pres">
      <dgm:prSet presAssocID="{BE361224-5F36-4D44-B7C5-7FE771A25F5B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560EBD2-F839-4AE5-9797-C6BA3157244D}" type="pres">
      <dgm:prSet presAssocID="{BE361224-5F36-4D44-B7C5-7FE771A25F5B}" presName="level3hierChild" presStyleCnt="0"/>
      <dgm:spPr/>
    </dgm:pt>
    <dgm:pt modelId="{2CE9D141-99CB-4608-94EE-68093B68A95D}" type="pres">
      <dgm:prSet presAssocID="{43BBF090-8CBF-44C8-B5BE-AF1393A40B2D}" presName="conn2-1" presStyleLbl="parChTrans1D3" presStyleIdx="1" presStyleCnt="4"/>
      <dgm:spPr/>
      <dgm:t>
        <a:bodyPr/>
        <a:lstStyle/>
        <a:p>
          <a:endParaRPr lang="de-DE"/>
        </a:p>
      </dgm:t>
    </dgm:pt>
    <dgm:pt modelId="{DBFE9933-1136-4267-BAC0-B0C03FBC5C8D}" type="pres">
      <dgm:prSet presAssocID="{43BBF090-8CBF-44C8-B5BE-AF1393A40B2D}" presName="connTx" presStyleLbl="parChTrans1D3" presStyleIdx="1" presStyleCnt="4"/>
      <dgm:spPr/>
      <dgm:t>
        <a:bodyPr/>
        <a:lstStyle/>
        <a:p>
          <a:endParaRPr lang="de-DE"/>
        </a:p>
      </dgm:t>
    </dgm:pt>
    <dgm:pt modelId="{0A4C5223-67A0-44D6-88F8-97ACFDEC83F7}" type="pres">
      <dgm:prSet presAssocID="{61A43962-B157-4C68-8284-20D56497E55F}" presName="root2" presStyleCnt="0"/>
      <dgm:spPr/>
    </dgm:pt>
    <dgm:pt modelId="{73E3F1A8-BF72-4EB5-9279-64F577571462}" type="pres">
      <dgm:prSet presAssocID="{61A43962-B157-4C68-8284-20D56497E55F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5F95EEA-8AF7-4913-9FCD-5306FC988CD2}" type="pres">
      <dgm:prSet presAssocID="{61A43962-B157-4C68-8284-20D56497E55F}" presName="level3hierChild" presStyleCnt="0"/>
      <dgm:spPr/>
    </dgm:pt>
    <dgm:pt modelId="{F00F8585-67A3-417B-A22B-A63C09423019}" type="pres">
      <dgm:prSet presAssocID="{1D9232B6-218F-410B-A0C0-63A0DD1E8CC8}" presName="conn2-1" presStyleLbl="parChTrans1D3" presStyleIdx="2" presStyleCnt="4"/>
      <dgm:spPr/>
      <dgm:t>
        <a:bodyPr/>
        <a:lstStyle/>
        <a:p>
          <a:endParaRPr lang="de-DE"/>
        </a:p>
      </dgm:t>
    </dgm:pt>
    <dgm:pt modelId="{6F844219-6604-402C-8708-C2CF9D5A44B7}" type="pres">
      <dgm:prSet presAssocID="{1D9232B6-218F-410B-A0C0-63A0DD1E8CC8}" presName="connTx" presStyleLbl="parChTrans1D3" presStyleIdx="2" presStyleCnt="4"/>
      <dgm:spPr/>
      <dgm:t>
        <a:bodyPr/>
        <a:lstStyle/>
        <a:p>
          <a:endParaRPr lang="de-DE"/>
        </a:p>
      </dgm:t>
    </dgm:pt>
    <dgm:pt modelId="{AA7512A8-99BE-47C3-9043-8C1E8643330F}" type="pres">
      <dgm:prSet presAssocID="{5744BDB6-5C10-4235-A88D-D9DD88F71500}" presName="root2" presStyleCnt="0"/>
      <dgm:spPr/>
    </dgm:pt>
    <dgm:pt modelId="{3F484C57-E17A-41BA-8DA1-44183644C1B3}" type="pres">
      <dgm:prSet presAssocID="{5744BDB6-5C10-4235-A88D-D9DD88F71500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F71BAFE-4783-4C9E-82C7-9C4E1FB16092}" type="pres">
      <dgm:prSet presAssocID="{5744BDB6-5C10-4235-A88D-D9DD88F71500}" presName="level3hierChild" presStyleCnt="0"/>
      <dgm:spPr/>
    </dgm:pt>
    <dgm:pt modelId="{9313D3A2-1634-446E-B7B5-FB3926A51666}" type="pres">
      <dgm:prSet presAssocID="{3295B30F-4D3E-4A4A-AB4E-DAE1854A2287}" presName="conn2-1" presStyleLbl="parChTrans1D3" presStyleIdx="3" presStyleCnt="4"/>
      <dgm:spPr/>
      <dgm:t>
        <a:bodyPr/>
        <a:lstStyle/>
        <a:p>
          <a:endParaRPr lang="de-DE"/>
        </a:p>
      </dgm:t>
    </dgm:pt>
    <dgm:pt modelId="{D1B45BE2-7145-4713-92CC-AACEE566B833}" type="pres">
      <dgm:prSet presAssocID="{3295B30F-4D3E-4A4A-AB4E-DAE1854A2287}" presName="connTx" presStyleLbl="parChTrans1D3" presStyleIdx="3" presStyleCnt="4"/>
      <dgm:spPr/>
      <dgm:t>
        <a:bodyPr/>
        <a:lstStyle/>
        <a:p>
          <a:endParaRPr lang="de-DE"/>
        </a:p>
      </dgm:t>
    </dgm:pt>
    <dgm:pt modelId="{C3192BB9-5463-4AAE-8048-E62DACC9A607}" type="pres">
      <dgm:prSet presAssocID="{99975D83-A3F0-4132-80AD-8369F1C3B166}" presName="root2" presStyleCnt="0"/>
      <dgm:spPr/>
    </dgm:pt>
    <dgm:pt modelId="{95D67CF4-A114-4250-BBAF-6F0D087A560F}" type="pres">
      <dgm:prSet presAssocID="{99975D83-A3F0-4132-80AD-8369F1C3B166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E001EE5-CDB4-44F5-A9EC-D04D361608DB}" type="pres">
      <dgm:prSet presAssocID="{99975D83-A3F0-4132-80AD-8369F1C3B166}" presName="level3hierChild" presStyleCnt="0"/>
      <dgm:spPr/>
    </dgm:pt>
  </dgm:ptLst>
  <dgm:cxnLst>
    <dgm:cxn modelId="{6E33E78B-E6FD-49B9-B38A-698B8F97E934}" type="presOf" srcId="{BCC80F25-3C9B-47B9-B370-912EB2FB4D65}" destId="{1A37F330-51A7-45E4-B519-3A391E466A76}" srcOrd="1" destOrd="0" presId="urn:microsoft.com/office/officeart/2005/8/layout/hierarchy2"/>
    <dgm:cxn modelId="{A51B42FC-0E5A-41C9-831F-04A3AC400762}" srcId="{EA9493DF-796C-4002-97E9-C3EBE5D1557C}" destId="{B8D37E22-CAC2-4BF3-9089-F01D8BAE3740}" srcOrd="1" destOrd="0" parTransId="{027BA3D7-04F0-475E-9324-700C297426DB}" sibTransId="{B2D6077E-BEB2-4F20-A584-574548FEE74C}"/>
    <dgm:cxn modelId="{3E48E321-EFB1-4313-B3B8-731B6C6507CB}" type="presOf" srcId="{3295B30F-4D3E-4A4A-AB4E-DAE1854A2287}" destId="{9313D3A2-1634-446E-B7B5-FB3926A51666}" srcOrd="0" destOrd="0" presId="urn:microsoft.com/office/officeart/2005/8/layout/hierarchy2"/>
    <dgm:cxn modelId="{595C4139-6827-4E05-8B2A-B68B3639D8E0}" type="presOf" srcId="{E0860058-E63A-4AE4-8686-79C04ADDD6F0}" destId="{43DDCC10-8C6E-4F89-BEB0-2AB4B4C25B02}" srcOrd="0" destOrd="0" presId="urn:microsoft.com/office/officeart/2005/8/layout/hierarchy2"/>
    <dgm:cxn modelId="{ACE108DB-6A71-4EF9-B1CF-33C242BC6618}" type="presOf" srcId="{BCC80F25-3C9B-47B9-B370-912EB2FB4D65}" destId="{05F6A6A3-27F7-4AF6-8FD0-00B2293FA383}" srcOrd="0" destOrd="0" presId="urn:microsoft.com/office/officeart/2005/8/layout/hierarchy2"/>
    <dgm:cxn modelId="{BCDB8CB2-FC46-4055-8843-27EBC23514BE}" type="presOf" srcId="{7341718E-0C37-4F07-992B-ED1473D4F219}" destId="{1263A5B4-ACD8-4E9D-AFC0-99177EE1721E}" srcOrd="1" destOrd="0" presId="urn:microsoft.com/office/officeart/2005/8/layout/hierarchy2"/>
    <dgm:cxn modelId="{E38BBDE2-B7B1-4EF3-8990-E5453F1AE2A5}" type="presOf" srcId="{027BA3D7-04F0-475E-9324-700C297426DB}" destId="{C416B6FD-6EB8-4460-A03A-6D79E103EB81}" srcOrd="1" destOrd="0" presId="urn:microsoft.com/office/officeart/2005/8/layout/hierarchy2"/>
    <dgm:cxn modelId="{0D167DFF-C7EC-40AA-88AB-5474EBADA39A}" type="presOf" srcId="{33D31F79-B6BF-48BA-9DD2-BBA556D0A11B}" destId="{D7EEE13D-4A8A-41FC-912F-8430D74B6746}" srcOrd="0" destOrd="0" presId="urn:microsoft.com/office/officeart/2005/8/layout/hierarchy2"/>
    <dgm:cxn modelId="{5B2C5086-9D2E-4D86-BFFA-A4D606738C38}" type="presOf" srcId="{43BBF090-8CBF-44C8-B5BE-AF1393A40B2D}" destId="{DBFE9933-1136-4267-BAC0-B0C03FBC5C8D}" srcOrd="1" destOrd="0" presId="urn:microsoft.com/office/officeart/2005/8/layout/hierarchy2"/>
    <dgm:cxn modelId="{3AEC1992-61EB-44DE-8AF5-6B9401CE395B}" type="presOf" srcId="{B8D37E22-CAC2-4BF3-9089-F01D8BAE3740}" destId="{1E55E66F-A925-445E-A66C-3235532BB898}" srcOrd="0" destOrd="0" presId="urn:microsoft.com/office/officeart/2005/8/layout/hierarchy2"/>
    <dgm:cxn modelId="{E22AE128-4203-4161-A5C7-95226B9AD183}" srcId="{33D31F79-B6BF-48BA-9DD2-BBA556D0A11B}" destId="{61A43962-B157-4C68-8284-20D56497E55F}" srcOrd="1" destOrd="0" parTransId="{43BBF090-8CBF-44C8-B5BE-AF1393A40B2D}" sibTransId="{218AEE9B-D8BF-4E36-8EA8-04DEFCADF38A}"/>
    <dgm:cxn modelId="{A5B3EBD9-921E-4F34-8A25-342B7221A9C4}" type="presOf" srcId="{3295B30F-4D3E-4A4A-AB4E-DAE1854A2287}" destId="{D1B45BE2-7145-4713-92CC-AACEE566B833}" srcOrd="1" destOrd="0" presId="urn:microsoft.com/office/officeart/2005/8/layout/hierarchy2"/>
    <dgm:cxn modelId="{2133FB0F-C809-46CF-997A-A7AE1536BE2E}" type="presOf" srcId="{BE361224-5F36-4D44-B7C5-7FE771A25F5B}" destId="{B54B25BC-1482-45E6-AAB7-C2B2EC01D2AA}" srcOrd="0" destOrd="0" presId="urn:microsoft.com/office/officeart/2005/8/layout/hierarchy2"/>
    <dgm:cxn modelId="{8EC4E81A-42C2-42FF-8F21-64D39DA927C7}" srcId="{33D31F79-B6BF-48BA-9DD2-BBA556D0A11B}" destId="{5744BDB6-5C10-4235-A88D-D9DD88F71500}" srcOrd="2" destOrd="0" parTransId="{1D9232B6-218F-410B-A0C0-63A0DD1E8CC8}" sibTransId="{DB836A3E-A167-41FC-B2EB-359B96EFD021}"/>
    <dgm:cxn modelId="{08D96343-7D88-4653-96CC-508267885D8B}" type="presOf" srcId="{99975D83-A3F0-4132-80AD-8369F1C3B166}" destId="{95D67CF4-A114-4250-BBAF-6F0D087A560F}" srcOrd="0" destOrd="0" presId="urn:microsoft.com/office/officeart/2005/8/layout/hierarchy2"/>
    <dgm:cxn modelId="{DF279982-D1F9-4988-8EDF-E0FE5F743A8B}" type="presOf" srcId="{E8BD757C-D701-4077-86D0-C47E94FC973E}" destId="{D106D08F-51E5-45BD-872E-0473C5999F2E}" srcOrd="0" destOrd="0" presId="urn:microsoft.com/office/officeart/2005/8/layout/hierarchy2"/>
    <dgm:cxn modelId="{7B788E27-C818-4BC6-86F5-9810C4888AE0}" type="presOf" srcId="{1D9232B6-218F-410B-A0C0-63A0DD1E8CC8}" destId="{F00F8585-67A3-417B-A22B-A63C09423019}" srcOrd="0" destOrd="0" presId="urn:microsoft.com/office/officeart/2005/8/layout/hierarchy2"/>
    <dgm:cxn modelId="{5579B714-C899-4A32-9A10-E498C8C9D167}" srcId="{EA9493DF-796C-4002-97E9-C3EBE5D1557C}" destId="{33D31F79-B6BF-48BA-9DD2-BBA556D0A11B}" srcOrd="3" destOrd="0" parTransId="{BCC80F25-3C9B-47B9-B370-912EB2FB4D65}" sibTransId="{3006B3BD-00E6-4BD7-A85A-82E0DA331FED}"/>
    <dgm:cxn modelId="{2D2FB5FF-997B-4C00-AA00-BB610D6E9799}" type="presOf" srcId="{4E7B1EDE-3C1E-4824-8550-80AF0C9696C6}" destId="{F9BCEA00-BE58-405B-90F5-5633FF488EBB}" srcOrd="0" destOrd="0" presId="urn:microsoft.com/office/officeart/2005/8/layout/hierarchy2"/>
    <dgm:cxn modelId="{331655B3-6EE3-4324-8317-65679A451E1C}" type="presOf" srcId="{8580CE81-9BBA-49A0-AD98-A43214A75BF5}" destId="{500F5C17-EB63-48A0-8978-B62BE3143A75}" srcOrd="1" destOrd="0" presId="urn:microsoft.com/office/officeart/2005/8/layout/hierarchy2"/>
    <dgm:cxn modelId="{62468164-FCEC-4814-B018-4A44796C8CCD}" type="presOf" srcId="{027BA3D7-04F0-475E-9324-700C297426DB}" destId="{36B10D17-8971-4980-B8E8-DEFFA2FB83D9}" srcOrd="0" destOrd="0" presId="urn:microsoft.com/office/officeart/2005/8/layout/hierarchy2"/>
    <dgm:cxn modelId="{53342EDB-934F-449C-A751-54FDCD50A18C}" type="presOf" srcId="{8580CE81-9BBA-49A0-AD98-A43214A75BF5}" destId="{F8B19E9D-AEFC-4AD0-B4EF-50A42B8A198E}" srcOrd="0" destOrd="0" presId="urn:microsoft.com/office/officeart/2005/8/layout/hierarchy2"/>
    <dgm:cxn modelId="{4AD14BBA-4CB0-4BA9-86DE-3A80CBD40668}" type="presOf" srcId="{CBC44D5A-C960-4A55-8E1A-9973A2D096F7}" destId="{3E101BA2-2DFB-45FE-8B61-DEFAD4E71A84}" srcOrd="1" destOrd="0" presId="urn:microsoft.com/office/officeart/2005/8/layout/hierarchy2"/>
    <dgm:cxn modelId="{0C671774-A0F8-4E58-9C24-5C81E1FFC0CA}" type="presOf" srcId="{DE79A4B9-BB7B-4A6C-8383-E63061BE67C0}" destId="{738573BD-BCA4-476A-B0EC-D673A163C2E7}" srcOrd="0" destOrd="0" presId="urn:microsoft.com/office/officeart/2005/8/layout/hierarchy2"/>
    <dgm:cxn modelId="{4D26E13E-A0E4-4AF8-A647-E7E14655CE97}" type="presOf" srcId="{1D9232B6-218F-410B-A0C0-63A0DD1E8CC8}" destId="{6F844219-6604-402C-8708-C2CF9D5A44B7}" srcOrd="1" destOrd="0" presId="urn:microsoft.com/office/officeart/2005/8/layout/hierarchy2"/>
    <dgm:cxn modelId="{35897E2A-4246-4D1F-B1BB-C154EF9B73D5}" type="presOf" srcId="{CBC44D5A-C960-4A55-8E1A-9973A2D096F7}" destId="{5455304E-55D3-4032-B2E9-E10AB7DFC56E}" srcOrd="0" destOrd="0" presId="urn:microsoft.com/office/officeart/2005/8/layout/hierarchy2"/>
    <dgm:cxn modelId="{0A185B8B-687F-41FD-A237-F840D7EB5D5C}" srcId="{C4E6573D-6520-4E74-BE30-70AF93920503}" destId="{4E7B1EDE-3C1E-4824-8550-80AF0C9696C6}" srcOrd="0" destOrd="0" parTransId="{8580CE81-9BBA-49A0-AD98-A43214A75BF5}" sibTransId="{C6ED54B4-FE50-4739-A8B3-0B3634B9C296}"/>
    <dgm:cxn modelId="{80C87F5E-6C99-49F8-A4C7-8397A7C7533E}" type="presOf" srcId="{7341718E-0C37-4F07-992B-ED1473D4F219}" destId="{3CB2C44B-AFD5-4FC2-8170-884F66E6C44B}" srcOrd="0" destOrd="0" presId="urn:microsoft.com/office/officeart/2005/8/layout/hierarchy2"/>
    <dgm:cxn modelId="{CF761997-B8F3-44A5-A6D5-4FC03C8D47A7}" srcId="{EA9493DF-796C-4002-97E9-C3EBE5D1557C}" destId="{4DB8B891-3977-4481-8233-6F6ECF955E35}" srcOrd="2" destOrd="0" parTransId="{FD421804-01EF-47A0-B486-2303BBB9EA58}" sibTransId="{BA23B01D-6170-467C-8649-18D68462A1C6}"/>
    <dgm:cxn modelId="{BE6C0348-BDB2-4FF8-AE41-E3DB89EA4D04}" srcId="{33D31F79-B6BF-48BA-9DD2-BBA556D0A11B}" destId="{99975D83-A3F0-4132-80AD-8369F1C3B166}" srcOrd="3" destOrd="0" parTransId="{3295B30F-4D3E-4A4A-AB4E-DAE1854A2287}" sibTransId="{D2209970-AA2D-462C-B03F-7B22F6D503D9}"/>
    <dgm:cxn modelId="{F7AE5B39-5988-403B-A4D1-ECEA9EE1F2CC}" type="presOf" srcId="{43BBF090-8CBF-44C8-B5BE-AF1393A40B2D}" destId="{2CE9D141-99CB-4608-94EE-68093B68A95D}" srcOrd="0" destOrd="0" presId="urn:microsoft.com/office/officeart/2005/8/layout/hierarchy2"/>
    <dgm:cxn modelId="{242EAA8B-190D-4825-825D-0A8D5020F181}" srcId="{DE79A4B9-BB7B-4A6C-8383-E63061BE67C0}" destId="{EA9493DF-796C-4002-97E9-C3EBE5D1557C}" srcOrd="0" destOrd="0" parTransId="{AE5001B8-BF9F-4B0D-A77A-ECE7DDEE27A4}" sibTransId="{9471C0F3-CEC1-4A95-9A74-67DCDE57ABD1}"/>
    <dgm:cxn modelId="{5CF13215-3197-42C0-90A8-71671692E4B6}" type="presOf" srcId="{4DB8B891-3977-4481-8233-6F6ECF955E35}" destId="{63CAA15E-DA27-4C61-811F-2B878435728D}" srcOrd="0" destOrd="0" presId="urn:microsoft.com/office/officeart/2005/8/layout/hierarchy2"/>
    <dgm:cxn modelId="{9621B4F7-645D-4F8C-A7F6-B8CFA3C2160C}" srcId="{C4E6573D-6520-4E74-BE30-70AF93920503}" destId="{BE361224-5F36-4D44-B7C5-7FE771A25F5B}" srcOrd="1" destOrd="0" parTransId="{CBC44D5A-C960-4A55-8E1A-9973A2D096F7}" sibTransId="{C6111A12-4274-405E-B388-50662E5D6540}"/>
    <dgm:cxn modelId="{00DCB123-CF15-4050-80C4-D46491751838}" type="presOf" srcId="{E0860058-E63A-4AE4-8686-79C04ADDD6F0}" destId="{BF08C55F-50B2-4E1E-8E30-F70D2142EFAD}" srcOrd="1" destOrd="0" presId="urn:microsoft.com/office/officeart/2005/8/layout/hierarchy2"/>
    <dgm:cxn modelId="{5EA2923D-0525-42E7-8082-00410B77A05D}" type="presOf" srcId="{5744BDB6-5C10-4235-A88D-D9DD88F71500}" destId="{3F484C57-E17A-41BA-8DA1-44183644C1B3}" srcOrd="0" destOrd="0" presId="urn:microsoft.com/office/officeart/2005/8/layout/hierarchy2"/>
    <dgm:cxn modelId="{712E24CC-15F6-48C1-B889-92E767299A48}" srcId="{EA9493DF-796C-4002-97E9-C3EBE5D1557C}" destId="{E8BD757C-D701-4077-86D0-C47E94FC973E}" srcOrd="0" destOrd="0" parTransId="{7341718E-0C37-4F07-992B-ED1473D4F219}" sibTransId="{353362B8-F35E-4616-A279-D9EDE513CF70}"/>
    <dgm:cxn modelId="{FAE89DD7-4894-45C4-A0A2-518F145A275A}" type="presOf" srcId="{EA9493DF-796C-4002-97E9-C3EBE5D1557C}" destId="{6BAB003A-2D3D-4697-8651-C01DAEF92833}" srcOrd="0" destOrd="0" presId="urn:microsoft.com/office/officeart/2005/8/layout/hierarchy2"/>
    <dgm:cxn modelId="{4823DA81-AF28-4534-AD8B-D42B5D2FFBD7}" type="presOf" srcId="{FD421804-01EF-47A0-B486-2303BBB9EA58}" destId="{B8F0A0BE-802D-43A1-871D-C5E18F2B9701}" srcOrd="0" destOrd="0" presId="urn:microsoft.com/office/officeart/2005/8/layout/hierarchy2"/>
    <dgm:cxn modelId="{9A63B963-9B25-4138-93BF-82D433F1617B}" type="presOf" srcId="{FD421804-01EF-47A0-B486-2303BBB9EA58}" destId="{0F1ACDA8-F0D8-411D-87FB-BB4BC83E713B}" srcOrd="1" destOrd="0" presId="urn:microsoft.com/office/officeart/2005/8/layout/hierarchy2"/>
    <dgm:cxn modelId="{8D7A4D90-6DFE-4311-94CB-DCFF1FCA66C9}" srcId="{33D31F79-B6BF-48BA-9DD2-BBA556D0A11B}" destId="{C4E6573D-6520-4E74-BE30-70AF93920503}" srcOrd="0" destOrd="0" parTransId="{E0860058-E63A-4AE4-8686-79C04ADDD6F0}" sibTransId="{540FAEED-A332-46E4-BCF0-2B62F71A214F}"/>
    <dgm:cxn modelId="{617C25E5-CBB9-43BA-B822-66D439FF1C06}" type="presOf" srcId="{C4E6573D-6520-4E74-BE30-70AF93920503}" destId="{C16DDCA0-04CE-4EF3-A3A8-68E86297451F}" srcOrd="0" destOrd="0" presId="urn:microsoft.com/office/officeart/2005/8/layout/hierarchy2"/>
    <dgm:cxn modelId="{119163A5-703A-4A57-AB99-6FEE367F40F2}" type="presOf" srcId="{61A43962-B157-4C68-8284-20D56497E55F}" destId="{73E3F1A8-BF72-4EB5-9279-64F577571462}" srcOrd="0" destOrd="0" presId="urn:microsoft.com/office/officeart/2005/8/layout/hierarchy2"/>
    <dgm:cxn modelId="{29FACBB8-692E-4868-A9F1-049DFD38C4E9}" type="presParOf" srcId="{738573BD-BCA4-476A-B0EC-D673A163C2E7}" destId="{3177CC55-FFA0-4836-9F78-2BC8D743CDC5}" srcOrd="0" destOrd="0" presId="urn:microsoft.com/office/officeart/2005/8/layout/hierarchy2"/>
    <dgm:cxn modelId="{C71949FE-CB84-463B-8DB7-4D35B211601E}" type="presParOf" srcId="{3177CC55-FFA0-4836-9F78-2BC8D743CDC5}" destId="{6BAB003A-2D3D-4697-8651-C01DAEF92833}" srcOrd="0" destOrd="0" presId="urn:microsoft.com/office/officeart/2005/8/layout/hierarchy2"/>
    <dgm:cxn modelId="{34797162-EE29-4F95-B3E3-B7E6F7470CE7}" type="presParOf" srcId="{3177CC55-FFA0-4836-9F78-2BC8D743CDC5}" destId="{BE639E76-0DDB-4057-B1AC-C331C622A2E6}" srcOrd="1" destOrd="0" presId="urn:microsoft.com/office/officeart/2005/8/layout/hierarchy2"/>
    <dgm:cxn modelId="{9BE4C221-BB13-4D23-940A-6009DD290B4E}" type="presParOf" srcId="{BE639E76-0DDB-4057-B1AC-C331C622A2E6}" destId="{3CB2C44B-AFD5-4FC2-8170-884F66E6C44B}" srcOrd="0" destOrd="0" presId="urn:microsoft.com/office/officeart/2005/8/layout/hierarchy2"/>
    <dgm:cxn modelId="{C850373C-7F3A-4330-AD3F-22A4A5ACAFAD}" type="presParOf" srcId="{3CB2C44B-AFD5-4FC2-8170-884F66E6C44B}" destId="{1263A5B4-ACD8-4E9D-AFC0-99177EE1721E}" srcOrd="0" destOrd="0" presId="urn:microsoft.com/office/officeart/2005/8/layout/hierarchy2"/>
    <dgm:cxn modelId="{F1EF47FB-F207-425E-B62E-D319F2EAAC87}" type="presParOf" srcId="{BE639E76-0DDB-4057-B1AC-C331C622A2E6}" destId="{5C3F4BF0-0F95-47C6-9ECA-59B38B615DCF}" srcOrd="1" destOrd="0" presId="urn:microsoft.com/office/officeart/2005/8/layout/hierarchy2"/>
    <dgm:cxn modelId="{5C3E9A21-2382-4CD4-B0BE-CFF1C91DF7A4}" type="presParOf" srcId="{5C3F4BF0-0F95-47C6-9ECA-59B38B615DCF}" destId="{D106D08F-51E5-45BD-872E-0473C5999F2E}" srcOrd="0" destOrd="0" presId="urn:microsoft.com/office/officeart/2005/8/layout/hierarchy2"/>
    <dgm:cxn modelId="{12BD3F73-0988-4625-BDDD-66121208BF10}" type="presParOf" srcId="{5C3F4BF0-0F95-47C6-9ECA-59B38B615DCF}" destId="{88EB2E2F-9C00-4D16-A1DC-20FE9817BF53}" srcOrd="1" destOrd="0" presId="urn:microsoft.com/office/officeart/2005/8/layout/hierarchy2"/>
    <dgm:cxn modelId="{3C07B016-7365-422E-B340-9A8EB8A8FF4D}" type="presParOf" srcId="{BE639E76-0DDB-4057-B1AC-C331C622A2E6}" destId="{36B10D17-8971-4980-B8E8-DEFFA2FB83D9}" srcOrd="2" destOrd="0" presId="urn:microsoft.com/office/officeart/2005/8/layout/hierarchy2"/>
    <dgm:cxn modelId="{9948B7CC-9171-43F2-96B5-B887EFAA390C}" type="presParOf" srcId="{36B10D17-8971-4980-B8E8-DEFFA2FB83D9}" destId="{C416B6FD-6EB8-4460-A03A-6D79E103EB81}" srcOrd="0" destOrd="0" presId="urn:microsoft.com/office/officeart/2005/8/layout/hierarchy2"/>
    <dgm:cxn modelId="{14D5408B-638D-4A4A-9300-B69002FA414F}" type="presParOf" srcId="{BE639E76-0DDB-4057-B1AC-C331C622A2E6}" destId="{0C48144C-67C1-49C8-BE7F-F0F92BBB0A2F}" srcOrd="3" destOrd="0" presId="urn:microsoft.com/office/officeart/2005/8/layout/hierarchy2"/>
    <dgm:cxn modelId="{4132D7A9-7563-441E-9842-A012B9544246}" type="presParOf" srcId="{0C48144C-67C1-49C8-BE7F-F0F92BBB0A2F}" destId="{1E55E66F-A925-445E-A66C-3235532BB898}" srcOrd="0" destOrd="0" presId="urn:microsoft.com/office/officeart/2005/8/layout/hierarchy2"/>
    <dgm:cxn modelId="{948B53D5-AA1F-4DBC-AF94-C53B8823DF2D}" type="presParOf" srcId="{0C48144C-67C1-49C8-BE7F-F0F92BBB0A2F}" destId="{8096AE78-64A1-442E-9C7D-54FC11535855}" srcOrd="1" destOrd="0" presId="urn:microsoft.com/office/officeart/2005/8/layout/hierarchy2"/>
    <dgm:cxn modelId="{962E66C0-356D-46BD-AF79-5E119AD2024E}" type="presParOf" srcId="{BE639E76-0DDB-4057-B1AC-C331C622A2E6}" destId="{B8F0A0BE-802D-43A1-871D-C5E18F2B9701}" srcOrd="4" destOrd="0" presId="urn:microsoft.com/office/officeart/2005/8/layout/hierarchy2"/>
    <dgm:cxn modelId="{A4D32506-BBE4-4214-8081-5F275F7D8974}" type="presParOf" srcId="{B8F0A0BE-802D-43A1-871D-C5E18F2B9701}" destId="{0F1ACDA8-F0D8-411D-87FB-BB4BC83E713B}" srcOrd="0" destOrd="0" presId="urn:microsoft.com/office/officeart/2005/8/layout/hierarchy2"/>
    <dgm:cxn modelId="{25090832-4FE2-463E-AA6C-457EE81FFFA0}" type="presParOf" srcId="{BE639E76-0DDB-4057-B1AC-C331C622A2E6}" destId="{5923B608-8A02-43B4-AA93-C15A355850CC}" srcOrd="5" destOrd="0" presId="urn:microsoft.com/office/officeart/2005/8/layout/hierarchy2"/>
    <dgm:cxn modelId="{B0812CD7-369D-4E6C-BC37-49C094C23D14}" type="presParOf" srcId="{5923B608-8A02-43B4-AA93-C15A355850CC}" destId="{63CAA15E-DA27-4C61-811F-2B878435728D}" srcOrd="0" destOrd="0" presId="urn:microsoft.com/office/officeart/2005/8/layout/hierarchy2"/>
    <dgm:cxn modelId="{54473DB2-AF90-41F3-B3DB-0F973383ADF9}" type="presParOf" srcId="{5923B608-8A02-43B4-AA93-C15A355850CC}" destId="{C80AD671-17C5-4B1E-9378-0B3634455410}" srcOrd="1" destOrd="0" presId="urn:microsoft.com/office/officeart/2005/8/layout/hierarchy2"/>
    <dgm:cxn modelId="{DFF0F351-521F-4570-AABC-89EA6926B66D}" type="presParOf" srcId="{BE639E76-0DDB-4057-B1AC-C331C622A2E6}" destId="{05F6A6A3-27F7-4AF6-8FD0-00B2293FA383}" srcOrd="6" destOrd="0" presId="urn:microsoft.com/office/officeart/2005/8/layout/hierarchy2"/>
    <dgm:cxn modelId="{07045357-F828-455E-9D83-200BB17CA158}" type="presParOf" srcId="{05F6A6A3-27F7-4AF6-8FD0-00B2293FA383}" destId="{1A37F330-51A7-45E4-B519-3A391E466A76}" srcOrd="0" destOrd="0" presId="urn:microsoft.com/office/officeart/2005/8/layout/hierarchy2"/>
    <dgm:cxn modelId="{938DE6B1-1CBE-4E80-8028-47BCAF58D0A3}" type="presParOf" srcId="{BE639E76-0DDB-4057-B1AC-C331C622A2E6}" destId="{E1F958AE-F925-4504-B9CC-BB93C600FC15}" srcOrd="7" destOrd="0" presId="urn:microsoft.com/office/officeart/2005/8/layout/hierarchy2"/>
    <dgm:cxn modelId="{41AA5990-6442-46BB-B6D9-0C5836B5157C}" type="presParOf" srcId="{E1F958AE-F925-4504-B9CC-BB93C600FC15}" destId="{D7EEE13D-4A8A-41FC-912F-8430D74B6746}" srcOrd="0" destOrd="0" presId="urn:microsoft.com/office/officeart/2005/8/layout/hierarchy2"/>
    <dgm:cxn modelId="{E43DBE1F-44C4-4FBB-A886-B6B7445E8FEB}" type="presParOf" srcId="{E1F958AE-F925-4504-B9CC-BB93C600FC15}" destId="{A0303AFA-2DE7-4707-9292-4AD68D8BB990}" srcOrd="1" destOrd="0" presId="urn:microsoft.com/office/officeart/2005/8/layout/hierarchy2"/>
    <dgm:cxn modelId="{F70DC030-6CD4-4664-9E4D-7794BF4846EF}" type="presParOf" srcId="{A0303AFA-2DE7-4707-9292-4AD68D8BB990}" destId="{43DDCC10-8C6E-4F89-BEB0-2AB4B4C25B02}" srcOrd="0" destOrd="0" presId="urn:microsoft.com/office/officeart/2005/8/layout/hierarchy2"/>
    <dgm:cxn modelId="{13E15445-5197-4B1B-8884-7EC6512F72D5}" type="presParOf" srcId="{43DDCC10-8C6E-4F89-BEB0-2AB4B4C25B02}" destId="{BF08C55F-50B2-4E1E-8E30-F70D2142EFAD}" srcOrd="0" destOrd="0" presId="urn:microsoft.com/office/officeart/2005/8/layout/hierarchy2"/>
    <dgm:cxn modelId="{3C447CF2-CA17-42E2-9E2E-547C34DC8FF9}" type="presParOf" srcId="{A0303AFA-2DE7-4707-9292-4AD68D8BB990}" destId="{A8AC9798-87D0-441F-89CB-61231962760B}" srcOrd="1" destOrd="0" presId="urn:microsoft.com/office/officeart/2005/8/layout/hierarchy2"/>
    <dgm:cxn modelId="{C6E9241D-E200-4B9C-88D6-90AA2D3CFFFA}" type="presParOf" srcId="{A8AC9798-87D0-441F-89CB-61231962760B}" destId="{C16DDCA0-04CE-4EF3-A3A8-68E86297451F}" srcOrd="0" destOrd="0" presId="urn:microsoft.com/office/officeart/2005/8/layout/hierarchy2"/>
    <dgm:cxn modelId="{A8FB00CA-5664-461A-8A80-F44DC6B4F522}" type="presParOf" srcId="{A8AC9798-87D0-441F-89CB-61231962760B}" destId="{651447D6-E21E-41C7-AA9C-512103423CE9}" srcOrd="1" destOrd="0" presId="urn:microsoft.com/office/officeart/2005/8/layout/hierarchy2"/>
    <dgm:cxn modelId="{0F6639CF-2256-4AA0-897C-6B7DD4538C31}" type="presParOf" srcId="{651447D6-E21E-41C7-AA9C-512103423CE9}" destId="{F8B19E9D-AEFC-4AD0-B4EF-50A42B8A198E}" srcOrd="0" destOrd="0" presId="urn:microsoft.com/office/officeart/2005/8/layout/hierarchy2"/>
    <dgm:cxn modelId="{7F48EA8A-3A5D-438D-AC0A-632C6FA572A0}" type="presParOf" srcId="{F8B19E9D-AEFC-4AD0-B4EF-50A42B8A198E}" destId="{500F5C17-EB63-48A0-8978-B62BE3143A75}" srcOrd="0" destOrd="0" presId="urn:microsoft.com/office/officeart/2005/8/layout/hierarchy2"/>
    <dgm:cxn modelId="{21967281-EAEB-4A3C-9D6F-F88EA496F0A1}" type="presParOf" srcId="{651447D6-E21E-41C7-AA9C-512103423CE9}" destId="{41A17F00-AEB2-49B4-8827-4373EC442C0F}" srcOrd="1" destOrd="0" presId="urn:microsoft.com/office/officeart/2005/8/layout/hierarchy2"/>
    <dgm:cxn modelId="{FE7F7084-1512-45BB-9861-D7D7BFC94193}" type="presParOf" srcId="{41A17F00-AEB2-49B4-8827-4373EC442C0F}" destId="{F9BCEA00-BE58-405B-90F5-5633FF488EBB}" srcOrd="0" destOrd="0" presId="urn:microsoft.com/office/officeart/2005/8/layout/hierarchy2"/>
    <dgm:cxn modelId="{1DB93CA7-73A4-49CF-9550-F096BF6A1A21}" type="presParOf" srcId="{41A17F00-AEB2-49B4-8827-4373EC442C0F}" destId="{FBFFDFFE-C86D-496C-8C8E-A518D33A4E08}" srcOrd="1" destOrd="0" presId="urn:microsoft.com/office/officeart/2005/8/layout/hierarchy2"/>
    <dgm:cxn modelId="{8EB05482-1FB2-44E7-9399-34DEAD13B004}" type="presParOf" srcId="{651447D6-E21E-41C7-AA9C-512103423CE9}" destId="{5455304E-55D3-4032-B2E9-E10AB7DFC56E}" srcOrd="2" destOrd="0" presId="urn:microsoft.com/office/officeart/2005/8/layout/hierarchy2"/>
    <dgm:cxn modelId="{62391D4E-3392-471A-A356-C89A767D4090}" type="presParOf" srcId="{5455304E-55D3-4032-B2E9-E10AB7DFC56E}" destId="{3E101BA2-2DFB-45FE-8B61-DEFAD4E71A84}" srcOrd="0" destOrd="0" presId="urn:microsoft.com/office/officeart/2005/8/layout/hierarchy2"/>
    <dgm:cxn modelId="{560F1501-F2D3-4325-80D1-63A264FE6D92}" type="presParOf" srcId="{651447D6-E21E-41C7-AA9C-512103423CE9}" destId="{9A1CAA87-3EE0-4ADF-9027-D33F8477D568}" srcOrd="3" destOrd="0" presId="urn:microsoft.com/office/officeart/2005/8/layout/hierarchy2"/>
    <dgm:cxn modelId="{C827C841-CA2E-4449-8FA9-916546FBE1DD}" type="presParOf" srcId="{9A1CAA87-3EE0-4ADF-9027-D33F8477D568}" destId="{B54B25BC-1482-45E6-AAB7-C2B2EC01D2AA}" srcOrd="0" destOrd="0" presId="urn:microsoft.com/office/officeart/2005/8/layout/hierarchy2"/>
    <dgm:cxn modelId="{D0AC7ED5-C9F1-448C-82D8-9F7DC3D08D21}" type="presParOf" srcId="{9A1CAA87-3EE0-4ADF-9027-D33F8477D568}" destId="{2560EBD2-F839-4AE5-9797-C6BA3157244D}" srcOrd="1" destOrd="0" presId="urn:microsoft.com/office/officeart/2005/8/layout/hierarchy2"/>
    <dgm:cxn modelId="{42E9EAB6-BEF9-4067-A790-D87174CED9C6}" type="presParOf" srcId="{A0303AFA-2DE7-4707-9292-4AD68D8BB990}" destId="{2CE9D141-99CB-4608-94EE-68093B68A95D}" srcOrd="2" destOrd="0" presId="urn:microsoft.com/office/officeart/2005/8/layout/hierarchy2"/>
    <dgm:cxn modelId="{3C3B7C3D-1A12-4D7F-88B5-5471F0A30D11}" type="presParOf" srcId="{2CE9D141-99CB-4608-94EE-68093B68A95D}" destId="{DBFE9933-1136-4267-BAC0-B0C03FBC5C8D}" srcOrd="0" destOrd="0" presId="urn:microsoft.com/office/officeart/2005/8/layout/hierarchy2"/>
    <dgm:cxn modelId="{A977D017-081D-4DAA-8053-24E7EAB608D3}" type="presParOf" srcId="{A0303AFA-2DE7-4707-9292-4AD68D8BB990}" destId="{0A4C5223-67A0-44D6-88F8-97ACFDEC83F7}" srcOrd="3" destOrd="0" presId="urn:microsoft.com/office/officeart/2005/8/layout/hierarchy2"/>
    <dgm:cxn modelId="{CA07E3BC-1EDE-4C26-9F07-940F84745591}" type="presParOf" srcId="{0A4C5223-67A0-44D6-88F8-97ACFDEC83F7}" destId="{73E3F1A8-BF72-4EB5-9279-64F577571462}" srcOrd="0" destOrd="0" presId="urn:microsoft.com/office/officeart/2005/8/layout/hierarchy2"/>
    <dgm:cxn modelId="{E3461473-554B-4226-8EDD-9366A1E9D389}" type="presParOf" srcId="{0A4C5223-67A0-44D6-88F8-97ACFDEC83F7}" destId="{65F95EEA-8AF7-4913-9FCD-5306FC988CD2}" srcOrd="1" destOrd="0" presId="urn:microsoft.com/office/officeart/2005/8/layout/hierarchy2"/>
    <dgm:cxn modelId="{30897423-0AD1-4D83-B05D-DED58F1048F1}" type="presParOf" srcId="{A0303AFA-2DE7-4707-9292-4AD68D8BB990}" destId="{F00F8585-67A3-417B-A22B-A63C09423019}" srcOrd="4" destOrd="0" presId="urn:microsoft.com/office/officeart/2005/8/layout/hierarchy2"/>
    <dgm:cxn modelId="{A3453AC7-3BC5-4B26-93C0-6133321AED12}" type="presParOf" srcId="{F00F8585-67A3-417B-A22B-A63C09423019}" destId="{6F844219-6604-402C-8708-C2CF9D5A44B7}" srcOrd="0" destOrd="0" presId="urn:microsoft.com/office/officeart/2005/8/layout/hierarchy2"/>
    <dgm:cxn modelId="{35673540-D82A-4C92-878B-65803CB2CFBB}" type="presParOf" srcId="{A0303AFA-2DE7-4707-9292-4AD68D8BB990}" destId="{AA7512A8-99BE-47C3-9043-8C1E8643330F}" srcOrd="5" destOrd="0" presId="urn:microsoft.com/office/officeart/2005/8/layout/hierarchy2"/>
    <dgm:cxn modelId="{83411877-809A-4645-B354-1561719EEFD1}" type="presParOf" srcId="{AA7512A8-99BE-47C3-9043-8C1E8643330F}" destId="{3F484C57-E17A-41BA-8DA1-44183644C1B3}" srcOrd="0" destOrd="0" presId="urn:microsoft.com/office/officeart/2005/8/layout/hierarchy2"/>
    <dgm:cxn modelId="{49587658-9D53-4919-A1B0-93A932A2D21F}" type="presParOf" srcId="{AA7512A8-99BE-47C3-9043-8C1E8643330F}" destId="{3F71BAFE-4783-4C9E-82C7-9C4E1FB16092}" srcOrd="1" destOrd="0" presId="urn:microsoft.com/office/officeart/2005/8/layout/hierarchy2"/>
    <dgm:cxn modelId="{34FA40DF-3C44-482F-94D7-A81B44B7D635}" type="presParOf" srcId="{A0303AFA-2DE7-4707-9292-4AD68D8BB990}" destId="{9313D3A2-1634-446E-B7B5-FB3926A51666}" srcOrd="6" destOrd="0" presId="urn:microsoft.com/office/officeart/2005/8/layout/hierarchy2"/>
    <dgm:cxn modelId="{2DB05823-136A-4940-A9DB-6D9A18D48AE8}" type="presParOf" srcId="{9313D3A2-1634-446E-B7B5-FB3926A51666}" destId="{D1B45BE2-7145-4713-92CC-AACEE566B833}" srcOrd="0" destOrd="0" presId="urn:microsoft.com/office/officeart/2005/8/layout/hierarchy2"/>
    <dgm:cxn modelId="{D94CEA9E-2D3A-4BB6-827E-A3C76B5787E7}" type="presParOf" srcId="{A0303AFA-2DE7-4707-9292-4AD68D8BB990}" destId="{C3192BB9-5463-4AAE-8048-E62DACC9A607}" srcOrd="7" destOrd="0" presId="urn:microsoft.com/office/officeart/2005/8/layout/hierarchy2"/>
    <dgm:cxn modelId="{25E499E0-7B2B-436E-8670-2F72910299FE}" type="presParOf" srcId="{C3192BB9-5463-4AAE-8048-E62DACC9A607}" destId="{95D67CF4-A114-4250-BBAF-6F0D087A560F}" srcOrd="0" destOrd="0" presId="urn:microsoft.com/office/officeart/2005/8/layout/hierarchy2"/>
    <dgm:cxn modelId="{A2BE627E-81C8-4C70-A35B-CD05AF64C67B}" type="presParOf" srcId="{C3192BB9-5463-4AAE-8048-E62DACC9A607}" destId="{3E001EE5-CDB4-44F5-A9EC-D04D361608DB}" srcOrd="1" destOrd="0" presId="urn:microsoft.com/office/officeart/2005/8/layout/hierarchy2"/>
  </dgm:cxnLst>
  <dgm:bg>
    <a:gradFill flip="none" rotWithShape="1">
      <a:gsLst>
        <a:gs pos="36000">
          <a:schemeClr val="accent4"/>
        </a:gs>
        <a:gs pos="50000">
          <a:schemeClr val="accent5">
            <a:lumMod val="60000"/>
            <a:lumOff val="40000"/>
          </a:schemeClr>
        </a:gs>
      </a:gsLst>
      <a:lin ang="2700000" scaled="1"/>
      <a:tileRect/>
    </a:gra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A9C2EA-1FD8-47A8-BE6F-2B93808EBE47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25A7B1E-8964-41D6-8F07-DDE37198EE4E}">
      <dgm:prSet phldrT="[Text]"/>
      <dgm:spPr/>
      <dgm:t>
        <a:bodyPr/>
        <a:lstStyle/>
        <a:p>
          <a:r>
            <a:rPr lang="de-DE" dirty="0" smtClean="0"/>
            <a:t>Chef</a:t>
          </a:r>
          <a:endParaRPr lang="de-DE" dirty="0"/>
        </a:p>
      </dgm:t>
    </dgm:pt>
    <dgm:pt modelId="{876EA36F-F12F-4696-936C-1C54FC344C92}" type="parTrans" cxnId="{5D2A3422-8A3B-4FA0-B74F-BD5EC42D8447}">
      <dgm:prSet/>
      <dgm:spPr/>
      <dgm:t>
        <a:bodyPr/>
        <a:lstStyle/>
        <a:p>
          <a:endParaRPr lang="de-DE"/>
        </a:p>
      </dgm:t>
    </dgm:pt>
    <dgm:pt modelId="{643CCD9A-A49D-4712-BCF1-879136B04AC7}" type="sibTrans" cxnId="{5D2A3422-8A3B-4FA0-B74F-BD5EC42D8447}">
      <dgm:prSet/>
      <dgm:spPr/>
      <dgm:t>
        <a:bodyPr/>
        <a:lstStyle/>
        <a:p>
          <a:endParaRPr lang="de-DE"/>
        </a:p>
      </dgm:t>
    </dgm:pt>
    <dgm:pt modelId="{C18CAA93-8163-410C-9931-18E021F86207}">
      <dgm:prSet phldrT="[Text]"/>
      <dgm:spPr/>
      <dgm:t>
        <a:bodyPr/>
        <a:lstStyle/>
        <a:p>
          <a:r>
            <a:rPr lang="de-DE" dirty="0" err="1" smtClean="0"/>
            <a:t>Abt.leit</a:t>
          </a:r>
          <a:endParaRPr lang="de-DE" dirty="0"/>
        </a:p>
      </dgm:t>
    </dgm:pt>
    <dgm:pt modelId="{6581AE4A-CC66-4216-8AC5-CE711A95FD4E}" type="parTrans" cxnId="{B040C96A-C158-4C52-88B6-92C759B830E4}">
      <dgm:prSet/>
      <dgm:spPr/>
      <dgm:t>
        <a:bodyPr/>
        <a:lstStyle/>
        <a:p>
          <a:endParaRPr lang="de-DE"/>
        </a:p>
      </dgm:t>
    </dgm:pt>
    <dgm:pt modelId="{7F81506A-4961-43B3-9A9D-C8BFFAC7355B}" type="sibTrans" cxnId="{B040C96A-C158-4C52-88B6-92C759B830E4}">
      <dgm:prSet/>
      <dgm:spPr/>
      <dgm:t>
        <a:bodyPr/>
        <a:lstStyle/>
        <a:p>
          <a:endParaRPr lang="de-DE"/>
        </a:p>
      </dgm:t>
    </dgm:pt>
    <dgm:pt modelId="{EFCF4178-CFD5-4F6E-AAA4-7DC03F9F85D5}">
      <dgm:prSet phldrT="[Text]"/>
      <dgm:spPr/>
      <dgm:t>
        <a:bodyPr/>
        <a:lstStyle/>
        <a:p>
          <a:endParaRPr lang="de-DE" dirty="0">
            <a:solidFill>
              <a:srgbClr val="FF0000"/>
            </a:solidFill>
          </a:endParaRPr>
        </a:p>
      </dgm:t>
    </dgm:pt>
    <dgm:pt modelId="{155EACBF-A5E0-48E4-A04E-BA360E50A866}" type="parTrans" cxnId="{BB487461-15B8-4B8C-B91D-1FA9A32AD8B7}">
      <dgm:prSet/>
      <dgm:spPr/>
      <dgm:t>
        <a:bodyPr/>
        <a:lstStyle/>
        <a:p>
          <a:endParaRPr lang="de-DE"/>
        </a:p>
      </dgm:t>
    </dgm:pt>
    <dgm:pt modelId="{7B40B9A0-D585-4EFB-A3C7-7A62733920DF}" type="sibTrans" cxnId="{BB487461-15B8-4B8C-B91D-1FA9A32AD8B7}">
      <dgm:prSet/>
      <dgm:spPr/>
      <dgm:t>
        <a:bodyPr/>
        <a:lstStyle/>
        <a:p>
          <a:endParaRPr lang="de-DE"/>
        </a:p>
      </dgm:t>
    </dgm:pt>
    <dgm:pt modelId="{D91D7D79-F487-4DD0-9C09-DF6A3CF647C9}" type="pres">
      <dgm:prSet presAssocID="{A8A9C2EA-1FD8-47A8-BE6F-2B93808EBE47}" presName="Name0" presStyleCnt="0">
        <dgm:presLayoutVars>
          <dgm:dir/>
          <dgm:animLvl val="lvl"/>
          <dgm:resizeHandles val="exact"/>
        </dgm:presLayoutVars>
      </dgm:prSet>
      <dgm:spPr/>
    </dgm:pt>
    <dgm:pt modelId="{37C2E818-BF78-4C95-98D2-6140A06CD966}" type="pres">
      <dgm:prSet presAssocID="{425A7B1E-8964-41D6-8F07-DDE37198EE4E}" presName="Name8" presStyleCnt="0"/>
      <dgm:spPr/>
    </dgm:pt>
    <dgm:pt modelId="{41DDA27E-1ACE-4BA7-94BB-9DB2584B1C1F}" type="pres">
      <dgm:prSet presAssocID="{425A7B1E-8964-41D6-8F07-DDE37198EE4E}" presName="level" presStyleLbl="node1" presStyleIdx="0" presStyleCnt="3" custScaleX="108820" custScaleY="6295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D4DE05-9927-487F-93B1-3BC8C32748FA}" type="pres">
      <dgm:prSet presAssocID="{425A7B1E-8964-41D6-8F07-DDE37198EE4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B83D3AB-53D2-43D4-8854-63C622B781A0}" type="pres">
      <dgm:prSet presAssocID="{C18CAA93-8163-410C-9931-18E021F86207}" presName="Name8" presStyleCnt="0"/>
      <dgm:spPr/>
    </dgm:pt>
    <dgm:pt modelId="{8025C266-ECBB-49F5-A496-E3474CA098E2}" type="pres">
      <dgm:prSet presAssocID="{C18CAA93-8163-410C-9931-18E021F86207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DCB7056-A622-4E72-8052-CCF24BA188CD}" type="pres">
      <dgm:prSet presAssocID="{C18CAA93-8163-410C-9931-18E021F8620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3F99BA7-7500-41E7-8711-A6A4FC9B1A2F}" type="pres">
      <dgm:prSet presAssocID="{EFCF4178-CFD5-4F6E-AAA4-7DC03F9F85D5}" presName="Name8" presStyleCnt="0"/>
      <dgm:spPr/>
    </dgm:pt>
    <dgm:pt modelId="{EF2EDCD9-0CAA-4C82-97E3-C015B9E7D473}" type="pres">
      <dgm:prSet presAssocID="{EFCF4178-CFD5-4F6E-AAA4-7DC03F9F85D5}" presName="level" presStyleLbl="node1" presStyleIdx="2" presStyleCnt="3" custLinFactNeighborX="-7563" custLinFactNeighborY="-159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8FF20D1-1191-4B70-8FC0-E142D98A29BC}" type="pres">
      <dgm:prSet presAssocID="{EFCF4178-CFD5-4F6E-AAA4-7DC03F9F85D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B487461-15B8-4B8C-B91D-1FA9A32AD8B7}" srcId="{A8A9C2EA-1FD8-47A8-BE6F-2B93808EBE47}" destId="{EFCF4178-CFD5-4F6E-AAA4-7DC03F9F85D5}" srcOrd="2" destOrd="0" parTransId="{155EACBF-A5E0-48E4-A04E-BA360E50A866}" sibTransId="{7B40B9A0-D585-4EFB-A3C7-7A62733920DF}"/>
    <dgm:cxn modelId="{985B3DBD-6909-4A9E-BDCA-AE34C833AE95}" type="presOf" srcId="{EFCF4178-CFD5-4F6E-AAA4-7DC03F9F85D5}" destId="{E8FF20D1-1191-4B70-8FC0-E142D98A29BC}" srcOrd="1" destOrd="0" presId="urn:microsoft.com/office/officeart/2005/8/layout/pyramid1"/>
    <dgm:cxn modelId="{386FFBC0-2E00-4541-8E58-77C4ED1C2944}" type="presOf" srcId="{C18CAA93-8163-410C-9931-18E021F86207}" destId="{ADCB7056-A622-4E72-8052-CCF24BA188CD}" srcOrd="1" destOrd="0" presId="urn:microsoft.com/office/officeart/2005/8/layout/pyramid1"/>
    <dgm:cxn modelId="{FE8B6F1D-7F42-4739-A4AC-8134F137DBEB}" type="presOf" srcId="{A8A9C2EA-1FD8-47A8-BE6F-2B93808EBE47}" destId="{D91D7D79-F487-4DD0-9C09-DF6A3CF647C9}" srcOrd="0" destOrd="0" presId="urn:microsoft.com/office/officeart/2005/8/layout/pyramid1"/>
    <dgm:cxn modelId="{B040C96A-C158-4C52-88B6-92C759B830E4}" srcId="{A8A9C2EA-1FD8-47A8-BE6F-2B93808EBE47}" destId="{C18CAA93-8163-410C-9931-18E021F86207}" srcOrd="1" destOrd="0" parTransId="{6581AE4A-CC66-4216-8AC5-CE711A95FD4E}" sibTransId="{7F81506A-4961-43B3-9A9D-C8BFFAC7355B}"/>
    <dgm:cxn modelId="{FB4ABDEB-3A44-42BA-B597-F5D3BE2B5BD1}" type="presOf" srcId="{425A7B1E-8964-41D6-8F07-DDE37198EE4E}" destId="{B5D4DE05-9927-487F-93B1-3BC8C32748FA}" srcOrd="1" destOrd="0" presId="urn:microsoft.com/office/officeart/2005/8/layout/pyramid1"/>
    <dgm:cxn modelId="{A85AA791-07C1-4600-8010-22B0D917571B}" type="presOf" srcId="{425A7B1E-8964-41D6-8F07-DDE37198EE4E}" destId="{41DDA27E-1ACE-4BA7-94BB-9DB2584B1C1F}" srcOrd="0" destOrd="0" presId="urn:microsoft.com/office/officeart/2005/8/layout/pyramid1"/>
    <dgm:cxn modelId="{A7B5875D-F799-4D1D-8BC3-653D774F3383}" type="presOf" srcId="{C18CAA93-8163-410C-9931-18E021F86207}" destId="{8025C266-ECBB-49F5-A496-E3474CA098E2}" srcOrd="0" destOrd="0" presId="urn:microsoft.com/office/officeart/2005/8/layout/pyramid1"/>
    <dgm:cxn modelId="{B6F5A244-CA81-46B6-9DA2-CE08DE84C665}" type="presOf" srcId="{EFCF4178-CFD5-4F6E-AAA4-7DC03F9F85D5}" destId="{EF2EDCD9-0CAA-4C82-97E3-C015B9E7D473}" srcOrd="0" destOrd="0" presId="urn:microsoft.com/office/officeart/2005/8/layout/pyramid1"/>
    <dgm:cxn modelId="{5D2A3422-8A3B-4FA0-B74F-BD5EC42D8447}" srcId="{A8A9C2EA-1FD8-47A8-BE6F-2B93808EBE47}" destId="{425A7B1E-8964-41D6-8F07-DDE37198EE4E}" srcOrd="0" destOrd="0" parTransId="{876EA36F-F12F-4696-936C-1C54FC344C92}" sibTransId="{643CCD9A-A49D-4712-BCF1-879136B04AC7}"/>
    <dgm:cxn modelId="{EC6D4F58-1774-47CF-88FC-56701C6C670C}" type="presParOf" srcId="{D91D7D79-F487-4DD0-9C09-DF6A3CF647C9}" destId="{37C2E818-BF78-4C95-98D2-6140A06CD966}" srcOrd="0" destOrd="0" presId="urn:microsoft.com/office/officeart/2005/8/layout/pyramid1"/>
    <dgm:cxn modelId="{88CCDACD-E96F-4F15-87ED-CB87D07F948E}" type="presParOf" srcId="{37C2E818-BF78-4C95-98D2-6140A06CD966}" destId="{41DDA27E-1ACE-4BA7-94BB-9DB2584B1C1F}" srcOrd="0" destOrd="0" presId="urn:microsoft.com/office/officeart/2005/8/layout/pyramid1"/>
    <dgm:cxn modelId="{388BF1EC-D35A-45C5-8E70-3EF33F5FBCBE}" type="presParOf" srcId="{37C2E818-BF78-4C95-98D2-6140A06CD966}" destId="{B5D4DE05-9927-487F-93B1-3BC8C32748FA}" srcOrd="1" destOrd="0" presId="urn:microsoft.com/office/officeart/2005/8/layout/pyramid1"/>
    <dgm:cxn modelId="{3D82B929-74AB-4952-B40D-DA8CD5FCC763}" type="presParOf" srcId="{D91D7D79-F487-4DD0-9C09-DF6A3CF647C9}" destId="{FB83D3AB-53D2-43D4-8854-63C622B781A0}" srcOrd="1" destOrd="0" presId="urn:microsoft.com/office/officeart/2005/8/layout/pyramid1"/>
    <dgm:cxn modelId="{D2D7254D-A44E-45BC-AAB6-0EFA56FC1E6B}" type="presParOf" srcId="{FB83D3AB-53D2-43D4-8854-63C622B781A0}" destId="{8025C266-ECBB-49F5-A496-E3474CA098E2}" srcOrd="0" destOrd="0" presId="urn:microsoft.com/office/officeart/2005/8/layout/pyramid1"/>
    <dgm:cxn modelId="{17C9D345-41E4-4798-8169-C396B6E07611}" type="presParOf" srcId="{FB83D3AB-53D2-43D4-8854-63C622B781A0}" destId="{ADCB7056-A622-4E72-8052-CCF24BA188CD}" srcOrd="1" destOrd="0" presId="urn:microsoft.com/office/officeart/2005/8/layout/pyramid1"/>
    <dgm:cxn modelId="{EAD00CCC-7A9E-4568-8453-3DC53A9E67F6}" type="presParOf" srcId="{D91D7D79-F487-4DD0-9C09-DF6A3CF647C9}" destId="{53F99BA7-7500-41E7-8711-A6A4FC9B1A2F}" srcOrd="2" destOrd="0" presId="urn:microsoft.com/office/officeart/2005/8/layout/pyramid1"/>
    <dgm:cxn modelId="{7519CC8B-035C-4C9B-91DD-F249B6DD4853}" type="presParOf" srcId="{53F99BA7-7500-41E7-8711-A6A4FC9B1A2F}" destId="{EF2EDCD9-0CAA-4C82-97E3-C015B9E7D473}" srcOrd="0" destOrd="0" presId="urn:microsoft.com/office/officeart/2005/8/layout/pyramid1"/>
    <dgm:cxn modelId="{55D97E2F-EC81-46EF-9B7C-AAD94B4ADB84}" type="presParOf" srcId="{53F99BA7-7500-41E7-8711-A6A4FC9B1A2F}" destId="{E8FF20D1-1191-4B70-8FC0-E142D98A29B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55F992-19D6-4744-AA7A-191E663E6531}" type="doc">
      <dgm:prSet loTypeId="urn:microsoft.com/office/officeart/2005/8/layout/arrow5" loCatId="process" qsTypeId="urn:microsoft.com/office/officeart/2005/8/quickstyle/simple1" qsCatId="simple" csTypeId="urn:microsoft.com/office/officeart/2005/8/colors/colorful3" csCatId="colorful" phldr="1"/>
      <dgm:spPr>
        <a:scene3d>
          <a:camera prst="orthographicFront">
            <a:rot lat="0" lon="0" rev="1800000"/>
          </a:camera>
          <a:lightRig rig="threePt" dir="t"/>
        </a:scene3d>
      </dgm:spPr>
      <dgm:t>
        <a:bodyPr/>
        <a:lstStyle/>
        <a:p>
          <a:endParaRPr lang="de-DE"/>
        </a:p>
      </dgm:t>
    </dgm:pt>
    <dgm:pt modelId="{1E3C8C44-49BB-4014-B898-479EB92489C5}">
      <dgm:prSet phldrT="[Text]"/>
      <dgm:spPr/>
      <dgm:t>
        <a:bodyPr/>
        <a:lstStyle/>
        <a:p>
          <a:r>
            <a:rPr lang="de-DE" dirty="0" smtClean="0"/>
            <a:t>Eins</a:t>
          </a:r>
          <a:endParaRPr lang="de-DE" dirty="0"/>
        </a:p>
      </dgm:t>
    </dgm:pt>
    <dgm:pt modelId="{39DEF318-CD2A-4563-9D88-A67003960160}" type="parTrans" cxnId="{D0EE9089-908C-46DF-8888-26E16411C13D}">
      <dgm:prSet/>
      <dgm:spPr/>
      <dgm:t>
        <a:bodyPr/>
        <a:lstStyle/>
        <a:p>
          <a:endParaRPr lang="de-DE"/>
        </a:p>
      </dgm:t>
    </dgm:pt>
    <dgm:pt modelId="{AD55053F-B96F-49F9-8390-DA651ABD639A}" type="sibTrans" cxnId="{D0EE9089-908C-46DF-8888-26E16411C13D}">
      <dgm:prSet/>
      <dgm:spPr/>
      <dgm:t>
        <a:bodyPr/>
        <a:lstStyle/>
        <a:p>
          <a:endParaRPr lang="de-DE"/>
        </a:p>
      </dgm:t>
    </dgm:pt>
    <dgm:pt modelId="{C3149D5C-F3AC-4999-86A8-135924D0F5D9}">
      <dgm:prSet phldrT="[Text]"/>
      <dgm:spPr/>
      <dgm:t>
        <a:bodyPr/>
        <a:lstStyle/>
        <a:p>
          <a:r>
            <a:rPr lang="de-DE" dirty="0" smtClean="0"/>
            <a:t>Hinzugefügt</a:t>
          </a:r>
          <a:endParaRPr lang="de-DE" dirty="0"/>
        </a:p>
      </dgm:t>
    </dgm:pt>
    <dgm:pt modelId="{B5350D59-8F18-4597-BB7D-DBEC05F44C46}" type="parTrans" cxnId="{4733E3E8-3A50-4182-B6F2-46A7DC30FBC7}">
      <dgm:prSet/>
      <dgm:spPr/>
      <dgm:t>
        <a:bodyPr/>
        <a:lstStyle/>
        <a:p>
          <a:endParaRPr lang="de-DE"/>
        </a:p>
      </dgm:t>
    </dgm:pt>
    <dgm:pt modelId="{DED52C6D-48C6-4ED6-B9A1-E6577C498AEF}" type="sibTrans" cxnId="{4733E3E8-3A50-4182-B6F2-46A7DC30FBC7}">
      <dgm:prSet/>
      <dgm:spPr/>
      <dgm:t>
        <a:bodyPr/>
        <a:lstStyle/>
        <a:p>
          <a:endParaRPr lang="de-DE"/>
        </a:p>
      </dgm:t>
    </dgm:pt>
    <dgm:pt modelId="{D01D019F-EF55-4096-B6F6-058EF3ED8F42}">
      <dgm:prSet phldrT="[Text]"/>
      <dgm:spPr/>
      <dgm:t>
        <a:bodyPr/>
        <a:lstStyle/>
        <a:p>
          <a:r>
            <a:rPr lang="de-DE" dirty="0" smtClean="0"/>
            <a:t>Zwei</a:t>
          </a:r>
          <a:endParaRPr lang="de-DE" dirty="0"/>
        </a:p>
      </dgm:t>
    </dgm:pt>
    <dgm:pt modelId="{C81189CE-8B28-41F4-B04A-735FC776067E}" type="parTrans" cxnId="{FEC08DFE-9327-426A-B96D-045DFE6979DE}">
      <dgm:prSet/>
      <dgm:spPr/>
      <dgm:t>
        <a:bodyPr/>
        <a:lstStyle/>
        <a:p>
          <a:endParaRPr lang="de-DE"/>
        </a:p>
      </dgm:t>
    </dgm:pt>
    <dgm:pt modelId="{2FB50C2B-1615-4B7E-9814-4663FEBE19EA}" type="sibTrans" cxnId="{FEC08DFE-9327-426A-B96D-045DFE6979DE}">
      <dgm:prSet/>
      <dgm:spPr/>
      <dgm:t>
        <a:bodyPr/>
        <a:lstStyle/>
        <a:p>
          <a:endParaRPr lang="de-DE"/>
        </a:p>
      </dgm:t>
    </dgm:pt>
    <dgm:pt modelId="{EF5CC63A-A98F-4F8A-88B4-8FB8ACE1FE6E}" type="pres">
      <dgm:prSet presAssocID="{E955F992-19D6-4744-AA7A-191E663E6531}" presName="diagram" presStyleCnt="0">
        <dgm:presLayoutVars>
          <dgm:dir/>
          <dgm:resizeHandles val="exact"/>
        </dgm:presLayoutVars>
      </dgm:prSet>
      <dgm:spPr/>
    </dgm:pt>
    <dgm:pt modelId="{C97F73B3-7C9A-49C8-9BF5-E868E3859F02}" type="pres">
      <dgm:prSet presAssocID="{1E3C8C44-49BB-4014-B898-479EB92489C5}" presName="arrow" presStyleLbl="node1" presStyleIdx="0" presStyleCnt="3">
        <dgm:presLayoutVars>
          <dgm:bulletEnabled val="1"/>
        </dgm:presLayoutVars>
      </dgm:prSet>
      <dgm:spPr/>
    </dgm:pt>
    <dgm:pt modelId="{99B03E60-7998-4179-B5F2-831162E14E45}" type="pres">
      <dgm:prSet presAssocID="{C3149D5C-F3AC-4999-86A8-135924D0F5D9}" presName="arrow" presStyleLbl="node1" presStyleIdx="1" presStyleCnt="3">
        <dgm:presLayoutVars>
          <dgm:bulletEnabled val="1"/>
        </dgm:presLayoutVars>
      </dgm:prSet>
      <dgm:spPr/>
    </dgm:pt>
    <dgm:pt modelId="{8A5547D5-0BEF-4991-8802-7BD8F719A65F}" type="pres">
      <dgm:prSet presAssocID="{D01D019F-EF55-4096-B6F6-058EF3ED8F42}" presName="arrow" presStyleLbl="node1" presStyleIdx="2" presStyleCnt="3">
        <dgm:presLayoutVars>
          <dgm:bulletEnabled val="1"/>
        </dgm:presLayoutVars>
      </dgm:prSet>
      <dgm:spPr/>
    </dgm:pt>
  </dgm:ptLst>
  <dgm:cxnLst>
    <dgm:cxn modelId="{4733E3E8-3A50-4182-B6F2-46A7DC30FBC7}" srcId="{E955F992-19D6-4744-AA7A-191E663E6531}" destId="{C3149D5C-F3AC-4999-86A8-135924D0F5D9}" srcOrd="1" destOrd="0" parTransId="{B5350D59-8F18-4597-BB7D-DBEC05F44C46}" sibTransId="{DED52C6D-48C6-4ED6-B9A1-E6577C498AEF}"/>
    <dgm:cxn modelId="{D0EE9089-908C-46DF-8888-26E16411C13D}" srcId="{E955F992-19D6-4744-AA7A-191E663E6531}" destId="{1E3C8C44-49BB-4014-B898-479EB92489C5}" srcOrd="0" destOrd="0" parTransId="{39DEF318-CD2A-4563-9D88-A67003960160}" sibTransId="{AD55053F-B96F-49F9-8390-DA651ABD639A}"/>
    <dgm:cxn modelId="{98F0EAA6-968A-4DAF-B913-194E65E7EE91}" type="presOf" srcId="{C3149D5C-F3AC-4999-86A8-135924D0F5D9}" destId="{99B03E60-7998-4179-B5F2-831162E14E45}" srcOrd="0" destOrd="0" presId="urn:microsoft.com/office/officeart/2005/8/layout/arrow5"/>
    <dgm:cxn modelId="{17A146FD-79C6-4B01-AC07-A9C256E9FB9D}" type="presOf" srcId="{1E3C8C44-49BB-4014-B898-479EB92489C5}" destId="{C97F73B3-7C9A-49C8-9BF5-E868E3859F02}" srcOrd="0" destOrd="0" presId="urn:microsoft.com/office/officeart/2005/8/layout/arrow5"/>
    <dgm:cxn modelId="{C1468464-42F0-4063-B136-74CC086A7BCC}" type="presOf" srcId="{D01D019F-EF55-4096-B6F6-058EF3ED8F42}" destId="{8A5547D5-0BEF-4991-8802-7BD8F719A65F}" srcOrd="0" destOrd="0" presId="urn:microsoft.com/office/officeart/2005/8/layout/arrow5"/>
    <dgm:cxn modelId="{85EFA8BB-3775-48B5-958E-719F2F67B62A}" type="presOf" srcId="{E955F992-19D6-4744-AA7A-191E663E6531}" destId="{EF5CC63A-A98F-4F8A-88B4-8FB8ACE1FE6E}" srcOrd="0" destOrd="0" presId="urn:microsoft.com/office/officeart/2005/8/layout/arrow5"/>
    <dgm:cxn modelId="{FEC08DFE-9327-426A-B96D-045DFE6979DE}" srcId="{E955F992-19D6-4744-AA7A-191E663E6531}" destId="{D01D019F-EF55-4096-B6F6-058EF3ED8F42}" srcOrd="2" destOrd="0" parTransId="{C81189CE-8B28-41F4-B04A-735FC776067E}" sibTransId="{2FB50C2B-1615-4B7E-9814-4663FEBE19EA}"/>
    <dgm:cxn modelId="{93F2600F-79DC-4EEC-A7CE-C437FEA73440}" type="presParOf" srcId="{EF5CC63A-A98F-4F8A-88B4-8FB8ACE1FE6E}" destId="{C97F73B3-7C9A-49C8-9BF5-E868E3859F02}" srcOrd="0" destOrd="0" presId="urn:microsoft.com/office/officeart/2005/8/layout/arrow5"/>
    <dgm:cxn modelId="{08A1184D-99AD-48E7-B546-7C3A0FE46AB3}" type="presParOf" srcId="{EF5CC63A-A98F-4F8A-88B4-8FB8ACE1FE6E}" destId="{99B03E60-7998-4179-B5F2-831162E14E45}" srcOrd="1" destOrd="0" presId="urn:microsoft.com/office/officeart/2005/8/layout/arrow5"/>
    <dgm:cxn modelId="{0FFAB508-4A06-41F9-BA71-E8244F3778FC}" type="presParOf" srcId="{EF5CC63A-A98F-4F8A-88B4-8FB8ACE1FE6E}" destId="{8A5547D5-0BEF-4991-8802-7BD8F719A65F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AB003A-2D3D-4697-8651-C01DAEF92833}">
      <dsp:nvSpPr>
        <dsp:cNvPr id="0" name=""/>
        <dsp:cNvSpPr/>
      </dsp:nvSpPr>
      <dsp:spPr>
        <a:xfrm>
          <a:off x="221120" y="1292768"/>
          <a:ext cx="1497569" cy="748784"/>
        </a:xfrm>
        <a:prstGeom prst="roundRect">
          <a:avLst>
            <a:gd name="adj" fmla="val 10000"/>
          </a:avLst>
        </a:prstGeom>
        <a:solidFill>
          <a:srgbClr val="FF0000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Chef</a:t>
          </a:r>
          <a:endParaRPr lang="de-DE" sz="3200" kern="1200" dirty="0"/>
        </a:p>
      </dsp:txBody>
      <dsp:txXfrm>
        <a:off x="221120" y="1292768"/>
        <a:ext cx="1497569" cy="748784"/>
      </dsp:txXfrm>
    </dsp:sp>
    <dsp:sp modelId="{3CB2C44B-AFD5-4FC2-8170-884F66E6C44B}">
      <dsp:nvSpPr>
        <dsp:cNvPr id="0" name=""/>
        <dsp:cNvSpPr/>
      </dsp:nvSpPr>
      <dsp:spPr>
        <a:xfrm rot="17692822">
          <a:off x="1306304" y="1006766"/>
          <a:ext cx="142379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423798" y="14567"/>
              </a:lnTo>
            </a:path>
          </a:pathLst>
        </a:custGeom>
        <a:noFill/>
        <a:ln w="111125" cap="flat" cmpd="thickThin" algn="ctr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7692822">
        <a:off x="1982608" y="985739"/>
        <a:ext cx="71189" cy="71189"/>
      </dsp:txXfrm>
    </dsp:sp>
    <dsp:sp modelId="{D106D08F-51E5-45BD-872E-0473C5999F2E}">
      <dsp:nvSpPr>
        <dsp:cNvPr id="0" name=""/>
        <dsp:cNvSpPr/>
      </dsp:nvSpPr>
      <dsp:spPr>
        <a:xfrm>
          <a:off x="2317717" y="1115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err="1" smtClean="0"/>
            <a:t>Sach</a:t>
          </a:r>
          <a:endParaRPr lang="de-DE" sz="3200" kern="1200" dirty="0"/>
        </a:p>
      </dsp:txBody>
      <dsp:txXfrm>
        <a:off x="2317717" y="1115"/>
        <a:ext cx="1497569" cy="748784"/>
      </dsp:txXfrm>
    </dsp:sp>
    <dsp:sp modelId="{36B10D17-8971-4980-B8E8-DEFFA2FB83D9}">
      <dsp:nvSpPr>
        <dsp:cNvPr id="0" name=""/>
        <dsp:cNvSpPr/>
      </dsp:nvSpPr>
      <dsp:spPr>
        <a:xfrm rot="19457599">
          <a:off x="1649350" y="1437317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111125" cap="flat" cmpd="thickThin" algn="ctr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9457599">
        <a:off x="1999760" y="1433442"/>
        <a:ext cx="36885" cy="36885"/>
      </dsp:txXfrm>
    </dsp:sp>
    <dsp:sp modelId="{1E55E66F-A925-445E-A66C-3235532BB898}">
      <dsp:nvSpPr>
        <dsp:cNvPr id="0" name=""/>
        <dsp:cNvSpPr/>
      </dsp:nvSpPr>
      <dsp:spPr>
        <a:xfrm>
          <a:off x="2317717" y="862217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Leben</a:t>
          </a:r>
          <a:endParaRPr lang="de-DE" sz="3200" kern="1200" dirty="0"/>
        </a:p>
      </dsp:txBody>
      <dsp:txXfrm>
        <a:off x="2317717" y="862217"/>
        <a:ext cx="1497569" cy="748784"/>
      </dsp:txXfrm>
    </dsp:sp>
    <dsp:sp modelId="{B8F0A0BE-802D-43A1-871D-C5E18F2B9701}">
      <dsp:nvSpPr>
        <dsp:cNvPr id="0" name=""/>
        <dsp:cNvSpPr/>
      </dsp:nvSpPr>
      <dsp:spPr>
        <a:xfrm rot="2142401">
          <a:off x="1649350" y="1867868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111125" cap="flat" cmpd="thickThin" algn="ctr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2142401">
        <a:off x="1999760" y="1863993"/>
        <a:ext cx="36885" cy="36885"/>
      </dsp:txXfrm>
    </dsp:sp>
    <dsp:sp modelId="{63CAA15E-DA27-4C61-811F-2B878435728D}">
      <dsp:nvSpPr>
        <dsp:cNvPr id="0" name=""/>
        <dsp:cNvSpPr/>
      </dsp:nvSpPr>
      <dsp:spPr>
        <a:xfrm>
          <a:off x="2317717" y="1723319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Kranken</a:t>
          </a:r>
          <a:endParaRPr lang="de-DE" sz="3200" kern="1200" dirty="0"/>
        </a:p>
      </dsp:txBody>
      <dsp:txXfrm>
        <a:off x="2317717" y="1723319"/>
        <a:ext cx="1497569" cy="748784"/>
      </dsp:txXfrm>
    </dsp:sp>
    <dsp:sp modelId="{05F6A6A3-27F7-4AF6-8FD0-00B2293FA383}">
      <dsp:nvSpPr>
        <dsp:cNvPr id="0" name=""/>
        <dsp:cNvSpPr/>
      </dsp:nvSpPr>
      <dsp:spPr>
        <a:xfrm rot="3907178">
          <a:off x="1306304" y="2298419"/>
          <a:ext cx="142379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423798" y="14567"/>
              </a:lnTo>
            </a:path>
          </a:pathLst>
        </a:custGeom>
        <a:noFill/>
        <a:ln w="111125" cap="flat" cmpd="thickThin" algn="ctr">
          <a:gradFill>
            <a:gsLst>
              <a:gs pos="0">
                <a:srgbClr val="00B050"/>
              </a:gs>
              <a:gs pos="50000">
                <a:schemeClr val="accent6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3907178">
        <a:off x="1982608" y="2277392"/>
        <a:ext cx="71189" cy="71189"/>
      </dsp:txXfrm>
    </dsp:sp>
    <dsp:sp modelId="{D7EEE13D-4A8A-41FC-912F-8430D74B6746}">
      <dsp:nvSpPr>
        <dsp:cNvPr id="0" name=""/>
        <dsp:cNvSpPr/>
      </dsp:nvSpPr>
      <dsp:spPr>
        <a:xfrm>
          <a:off x="2317717" y="2584421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Unfall</a:t>
          </a:r>
          <a:endParaRPr lang="de-DE" sz="3200" kern="1200" dirty="0"/>
        </a:p>
      </dsp:txBody>
      <dsp:txXfrm>
        <a:off x="2317717" y="2584421"/>
        <a:ext cx="1497569" cy="748784"/>
      </dsp:txXfrm>
    </dsp:sp>
    <dsp:sp modelId="{43DDCC10-8C6E-4F89-BEB0-2AB4B4C25B02}">
      <dsp:nvSpPr>
        <dsp:cNvPr id="0" name=""/>
        <dsp:cNvSpPr/>
      </dsp:nvSpPr>
      <dsp:spPr>
        <a:xfrm rot="17692822">
          <a:off x="3402900" y="2298419"/>
          <a:ext cx="142379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423798" y="14567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7692822">
        <a:off x="4079205" y="2277392"/>
        <a:ext cx="71189" cy="71189"/>
      </dsp:txXfrm>
    </dsp:sp>
    <dsp:sp modelId="{C16DDCA0-04CE-4EF3-A3A8-68E86297451F}">
      <dsp:nvSpPr>
        <dsp:cNvPr id="0" name=""/>
        <dsp:cNvSpPr/>
      </dsp:nvSpPr>
      <dsp:spPr>
        <a:xfrm>
          <a:off x="4414313" y="1292768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Wau</a:t>
          </a:r>
          <a:endParaRPr lang="de-DE" sz="3200" kern="1200" dirty="0"/>
        </a:p>
      </dsp:txBody>
      <dsp:txXfrm>
        <a:off x="4414313" y="1292768"/>
        <a:ext cx="1497569" cy="748784"/>
      </dsp:txXfrm>
    </dsp:sp>
    <dsp:sp modelId="{F8B19E9D-AEFC-4AD0-B4EF-50A42B8A198E}">
      <dsp:nvSpPr>
        <dsp:cNvPr id="0" name=""/>
        <dsp:cNvSpPr/>
      </dsp:nvSpPr>
      <dsp:spPr>
        <a:xfrm rot="19457599">
          <a:off x="5842544" y="1437317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48000" cap="flat" cmpd="thickThin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9457599">
        <a:off x="6192954" y="1433442"/>
        <a:ext cx="36885" cy="36885"/>
      </dsp:txXfrm>
    </dsp:sp>
    <dsp:sp modelId="{F9BCEA00-BE58-405B-90F5-5633FF488EBB}">
      <dsp:nvSpPr>
        <dsp:cNvPr id="0" name=""/>
        <dsp:cNvSpPr/>
      </dsp:nvSpPr>
      <dsp:spPr>
        <a:xfrm>
          <a:off x="6510910" y="862217"/>
          <a:ext cx="1497569" cy="748784"/>
        </a:xfrm>
        <a:prstGeom prst="roundRect">
          <a:avLst>
            <a:gd name="adj" fmla="val 10000"/>
          </a:avLst>
        </a:prstGeom>
        <a:solidFill>
          <a:srgbClr val="00B0F0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200" kern="1200" dirty="0"/>
        </a:p>
      </dsp:txBody>
      <dsp:txXfrm>
        <a:off x="6510910" y="862217"/>
        <a:ext cx="1497569" cy="748784"/>
      </dsp:txXfrm>
    </dsp:sp>
    <dsp:sp modelId="{5455304E-55D3-4032-B2E9-E10AB7DFC56E}">
      <dsp:nvSpPr>
        <dsp:cNvPr id="0" name=""/>
        <dsp:cNvSpPr/>
      </dsp:nvSpPr>
      <dsp:spPr>
        <a:xfrm rot="2142401">
          <a:off x="5842544" y="1867868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48000" cap="flat" cmpd="thickThin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2142401">
        <a:off x="6192954" y="1863993"/>
        <a:ext cx="36885" cy="36885"/>
      </dsp:txXfrm>
    </dsp:sp>
    <dsp:sp modelId="{B54B25BC-1482-45E6-AAB7-C2B2EC01D2AA}">
      <dsp:nvSpPr>
        <dsp:cNvPr id="0" name=""/>
        <dsp:cNvSpPr/>
      </dsp:nvSpPr>
      <dsp:spPr>
        <a:xfrm>
          <a:off x="6510910" y="1723319"/>
          <a:ext cx="1497569" cy="748784"/>
        </a:xfrm>
        <a:prstGeom prst="roundRect">
          <a:avLst>
            <a:gd name="adj" fmla="val 10000"/>
          </a:avLst>
        </a:prstGeom>
        <a:solidFill>
          <a:srgbClr val="00B0F0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200" kern="1200"/>
        </a:p>
      </dsp:txBody>
      <dsp:txXfrm>
        <a:off x="6510910" y="1723319"/>
        <a:ext cx="1497569" cy="748784"/>
      </dsp:txXfrm>
    </dsp:sp>
    <dsp:sp modelId="{2CE9D141-99CB-4608-94EE-68093B68A95D}">
      <dsp:nvSpPr>
        <dsp:cNvPr id="0" name=""/>
        <dsp:cNvSpPr/>
      </dsp:nvSpPr>
      <dsp:spPr>
        <a:xfrm rot="19457599">
          <a:off x="3745947" y="2728970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9457599">
        <a:off x="4096357" y="2725095"/>
        <a:ext cx="36885" cy="36885"/>
      </dsp:txXfrm>
    </dsp:sp>
    <dsp:sp modelId="{73E3F1A8-BF72-4EB5-9279-64F577571462}">
      <dsp:nvSpPr>
        <dsp:cNvPr id="0" name=""/>
        <dsp:cNvSpPr/>
      </dsp:nvSpPr>
      <dsp:spPr>
        <a:xfrm>
          <a:off x="4414313" y="2153870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Lau</a:t>
          </a:r>
          <a:endParaRPr lang="de-DE" sz="3200" kern="1200" dirty="0"/>
        </a:p>
      </dsp:txBody>
      <dsp:txXfrm>
        <a:off x="4414313" y="2153870"/>
        <a:ext cx="1497569" cy="748784"/>
      </dsp:txXfrm>
    </dsp:sp>
    <dsp:sp modelId="{F00F8585-67A3-417B-A22B-A63C09423019}">
      <dsp:nvSpPr>
        <dsp:cNvPr id="0" name=""/>
        <dsp:cNvSpPr/>
      </dsp:nvSpPr>
      <dsp:spPr>
        <a:xfrm rot="2142401">
          <a:off x="3745947" y="3159521"/>
          <a:ext cx="7377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737704" y="14567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2142401">
        <a:off x="4096357" y="3155647"/>
        <a:ext cx="36885" cy="36885"/>
      </dsp:txXfrm>
    </dsp:sp>
    <dsp:sp modelId="{3F484C57-E17A-41BA-8DA1-44183644C1B3}">
      <dsp:nvSpPr>
        <dsp:cNvPr id="0" name=""/>
        <dsp:cNvSpPr/>
      </dsp:nvSpPr>
      <dsp:spPr>
        <a:xfrm>
          <a:off x="4414313" y="3014972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Kau</a:t>
          </a:r>
          <a:endParaRPr lang="de-DE" sz="3200" kern="1200" dirty="0"/>
        </a:p>
      </dsp:txBody>
      <dsp:txXfrm>
        <a:off x="4414313" y="3014972"/>
        <a:ext cx="1497569" cy="748784"/>
      </dsp:txXfrm>
    </dsp:sp>
    <dsp:sp modelId="{9313D3A2-1634-446E-B7B5-FB3926A51666}">
      <dsp:nvSpPr>
        <dsp:cNvPr id="0" name=""/>
        <dsp:cNvSpPr/>
      </dsp:nvSpPr>
      <dsp:spPr>
        <a:xfrm rot="3907178">
          <a:off x="3402900" y="3590072"/>
          <a:ext cx="142379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423798" y="14567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3907178">
        <a:off x="4079205" y="3569045"/>
        <a:ext cx="71189" cy="71189"/>
      </dsp:txXfrm>
    </dsp:sp>
    <dsp:sp modelId="{95D67CF4-A114-4250-BBAF-6F0D087A560F}">
      <dsp:nvSpPr>
        <dsp:cNvPr id="0" name=""/>
        <dsp:cNvSpPr/>
      </dsp:nvSpPr>
      <dsp:spPr>
        <a:xfrm>
          <a:off x="4414313" y="3876075"/>
          <a:ext cx="1497569" cy="7487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Mau</a:t>
          </a:r>
          <a:endParaRPr lang="de-DE" sz="3200" kern="1200" dirty="0"/>
        </a:p>
      </dsp:txBody>
      <dsp:txXfrm>
        <a:off x="4414313" y="3876075"/>
        <a:ext cx="1497569" cy="74878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DDA27E-1ACE-4BA7-94BB-9DB2584B1C1F}">
      <dsp:nvSpPr>
        <dsp:cNvPr id="0" name=""/>
        <dsp:cNvSpPr/>
      </dsp:nvSpPr>
      <dsp:spPr>
        <a:xfrm>
          <a:off x="944562" y="0"/>
          <a:ext cx="1027872" cy="366421"/>
        </a:xfrm>
        <a:prstGeom prst="trapezoid">
          <a:avLst>
            <a:gd name="adj" fmla="val 8113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/>
            <a:t>Chef</a:t>
          </a:r>
          <a:endParaRPr lang="de-DE" sz="2200" kern="1200" dirty="0"/>
        </a:p>
      </dsp:txBody>
      <dsp:txXfrm>
        <a:off x="944562" y="0"/>
        <a:ext cx="1027872" cy="366421"/>
      </dsp:txXfrm>
    </dsp:sp>
    <dsp:sp modelId="{8025C266-ECBB-49F5-A496-E3474CA098E2}">
      <dsp:nvSpPr>
        <dsp:cNvPr id="0" name=""/>
        <dsp:cNvSpPr/>
      </dsp:nvSpPr>
      <dsp:spPr>
        <a:xfrm>
          <a:off x="472281" y="582082"/>
          <a:ext cx="1889124" cy="582082"/>
        </a:xfrm>
        <a:prstGeom prst="trapezoid">
          <a:avLst>
            <a:gd name="adj" fmla="val 8113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err="1" smtClean="0"/>
            <a:t>Abt.leit</a:t>
          </a:r>
          <a:endParaRPr lang="de-DE" sz="2200" kern="1200" dirty="0"/>
        </a:p>
      </dsp:txBody>
      <dsp:txXfrm>
        <a:off x="802877" y="582082"/>
        <a:ext cx="1227930" cy="582082"/>
      </dsp:txXfrm>
    </dsp:sp>
    <dsp:sp modelId="{EF2EDCD9-0CAA-4C82-97E3-C015B9E7D473}">
      <dsp:nvSpPr>
        <dsp:cNvPr id="0" name=""/>
        <dsp:cNvSpPr/>
      </dsp:nvSpPr>
      <dsp:spPr>
        <a:xfrm>
          <a:off x="0" y="1154892"/>
          <a:ext cx="2833685" cy="582082"/>
        </a:xfrm>
        <a:prstGeom prst="trapezoid">
          <a:avLst>
            <a:gd name="adj" fmla="val 8113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200" kern="1200" dirty="0">
            <a:solidFill>
              <a:srgbClr val="FF0000"/>
            </a:solidFill>
          </a:endParaRPr>
        </a:p>
      </dsp:txBody>
      <dsp:txXfrm>
        <a:off x="495895" y="1154892"/>
        <a:ext cx="1841895" cy="58208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7F73B3-7C9A-49C8-9BF5-E868E3859F02}">
      <dsp:nvSpPr>
        <dsp:cNvPr id="0" name=""/>
        <dsp:cNvSpPr/>
      </dsp:nvSpPr>
      <dsp:spPr>
        <a:xfrm>
          <a:off x="840041" y="456"/>
          <a:ext cx="1105998" cy="1105998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18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Eins</a:t>
          </a:r>
          <a:endParaRPr lang="de-DE" sz="1100" kern="1200" dirty="0"/>
        </a:p>
      </dsp:txBody>
      <dsp:txXfrm>
        <a:off x="840041" y="456"/>
        <a:ext cx="1105998" cy="1105998"/>
      </dsp:txXfrm>
    </dsp:sp>
    <dsp:sp modelId="{99B03E60-7998-4179-B5F2-831162E14E45}">
      <dsp:nvSpPr>
        <dsp:cNvPr id="0" name=""/>
        <dsp:cNvSpPr/>
      </dsp:nvSpPr>
      <dsp:spPr>
        <a:xfrm rot="7200000">
          <a:off x="1479553" y="1108123"/>
          <a:ext cx="1105998" cy="1105998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-6901799"/>
            <a:satOff val="-18192"/>
            <a:lumOff val="-4706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18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Hinzugefügt</a:t>
          </a:r>
          <a:endParaRPr lang="de-DE" sz="1100" kern="1200" dirty="0"/>
        </a:p>
      </dsp:txBody>
      <dsp:txXfrm rot="7200000">
        <a:off x="1479553" y="1108123"/>
        <a:ext cx="1105998" cy="1105998"/>
      </dsp:txXfrm>
    </dsp:sp>
    <dsp:sp modelId="{8A5547D5-0BEF-4991-8802-7BD8F719A65F}">
      <dsp:nvSpPr>
        <dsp:cNvPr id="0" name=""/>
        <dsp:cNvSpPr/>
      </dsp:nvSpPr>
      <dsp:spPr>
        <a:xfrm rot="14400000">
          <a:off x="200530" y="1108123"/>
          <a:ext cx="1105998" cy="1105998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-13803598"/>
            <a:satOff val="-36385"/>
            <a:lumOff val="-9412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18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Zwei</a:t>
          </a:r>
          <a:endParaRPr lang="de-DE" sz="1100" kern="1200" dirty="0"/>
        </a:p>
      </dsp:txBody>
      <dsp:txXfrm rot="14400000">
        <a:off x="200530" y="1108123"/>
        <a:ext cx="1105998" cy="1105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5BDD7-292C-4859-B4C6-53C820E20434}" type="datetimeFigureOut">
              <a:rPr lang="de-DE" smtClean="0"/>
              <a:pPr/>
              <a:t>12.05.2010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F7010-1DD4-4B96-BEDD-E78ACE9765E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CCC3-7134-414F-9FE4-FD900CA69D72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6E2EF-BFEA-4566-AF87-3F0F1C2C3A28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7AD9-3ECD-4453-9062-CBC7E8695AD3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4543428" cy="1252728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7B7-C077-413C-A8A7-A591EB135251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6072-BC47-4882-9FDA-3BD59AEF08F4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00D7-B601-4166-BB04-A5F988F73697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FC71-AE49-47DD-9FAC-5118EF74B38A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E1236-9D08-4293-B877-2A0B90CA8252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810C4-29BC-4127-94C6-C312F9D539FC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97C18-45F0-41D1-8DAC-78D46A291F8D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Rechtec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1E1B5F9-D38E-4C54-B17D-45E97777628F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hteck 6"/>
          <p:cNvSpPr/>
          <p:nvPr/>
        </p:nvSpPr>
        <p:spPr bwMode="ltGray">
          <a:xfrm>
            <a:off x="0" y="428604"/>
            <a:ext cx="9143999" cy="1005129"/>
          </a:xfrm>
          <a:prstGeom prst="rect">
            <a:avLst/>
          </a:prstGeom>
          <a:gradFill flip="none" rotWithShape="1">
            <a:gsLst>
              <a:gs pos="36000">
                <a:srgbClr val="FFFF00"/>
              </a:gs>
              <a:gs pos="5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4543428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  <a:solidFill>
            <a:srgbClr val="FFFF00"/>
          </a:solidFill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D050013-1391-4B07-AC71-30D168F9F39F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ctr"/>
            <a:r>
              <a:rPr lang="de-DE" dirty="0" smtClean="0"/>
              <a:t>Moduldesign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BDC1A82-DE0C-48C7-BA1F-D9872D54759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1500166" y="0"/>
            <a:ext cx="6072230" cy="369332"/>
          </a:xfrm>
          <a:prstGeom prst="rect">
            <a:avLst/>
          </a:prstGeom>
          <a:noFill/>
          <a:ln w="412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Zweifarbig</a:t>
            </a:r>
            <a:r>
              <a:rPr lang="de-DE" baseline="0" dirty="0" smtClean="0"/>
              <a:t> – Pfad - probieren</a:t>
            </a:r>
            <a:endParaRPr lang="de-DE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6192550" y="500042"/>
            <a:ext cx="2951450" cy="92333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/>
        </p:spPr>
        <p:txBody>
          <a:bodyPr wrap="none" lIns="91440" tIns="45720" rIns="91440" bIns="45720">
            <a:prstTxWarp prst="textCirclePour">
              <a:avLst/>
            </a:prstTxWarp>
            <a:spAutoFit/>
          </a:bodyPr>
          <a:lstStyle/>
          <a:p>
            <a:pPr algn="ctr"/>
            <a:r>
              <a:rPr lang="de-DE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hr</a:t>
            </a:r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de-DE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</a:t>
            </a:r>
            <a:r>
              <a:rPr lang="de-DE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ame</a:t>
            </a:r>
            <a:r>
              <a:rPr lang="de-DE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  <p:hf hdr="0"/>
  <p:txStyles>
    <p:titleStyle>
      <a:lvl1pPr algn="r" rtl="0" eaLnBrk="1" latinLnBrk="0" hangingPunct="1">
        <a:spcBef>
          <a:spcPct val="0"/>
        </a:spcBef>
        <a:buNone/>
        <a:defRPr kumimoji="0" sz="4500" b="1" kern="1200">
          <a:solidFill>
            <a:srgbClr val="0070C0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oleObject" Target="../embeddings/oleObject1.bin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Organigramm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CC0E-7EE0-4371-AC1C-F0E1A87635B4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1</a:t>
            </a:fld>
            <a:endParaRPr lang="de-DE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cxnSp>
        <p:nvCxnSpPr>
          <p:cNvPr id="11" name="Gewinkelte Verbindung 10"/>
          <p:cNvCxnSpPr/>
          <p:nvPr/>
        </p:nvCxnSpPr>
        <p:spPr>
          <a:xfrm flipV="1">
            <a:off x="4286248" y="2571744"/>
            <a:ext cx="3429024" cy="1143008"/>
          </a:xfrm>
          <a:prstGeom prst="bentConnector3">
            <a:avLst>
              <a:gd name="adj1" fmla="val 66711"/>
            </a:avLst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Texte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Fahrzeug</a:t>
            </a:r>
          </a:p>
          <a:p>
            <a:pPr lvl="1"/>
            <a:r>
              <a:rPr lang="de-DE" dirty="0" smtClean="0"/>
              <a:t>Auto</a:t>
            </a:r>
          </a:p>
          <a:p>
            <a:pPr lvl="2"/>
            <a:r>
              <a:rPr lang="de-DE" dirty="0" smtClean="0"/>
              <a:t>BMW</a:t>
            </a:r>
          </a:p>
          <a:p>
            <a:pPr lvl="2"/>
            <a:r>
              <a:rPr lang="de-DE" dirty="0" smtClean="0"/>
              <a:t>VW</a:t>
            </a:r>
          </a:p>
          <a:p>
            <a:pPr lvl="2"/>
            <a:r>
              <a:rPr lang="de-DE" dirty="0" smtClean="0"/>
              <a:t>Opel</a:t>
            </a:r>
          </a:p>
          <a:p>
            <a:pPr lvl="1"/>
            <a:r>
              <a:rPr lang="de-DE" dirty="0" smtClean="0"/>
              <a:t>Flugzeug</a:t>
            </a:r>
          </a:p>
          <a:p>
            <a:pPr lvl="2"/>
            <a:r>
              <a:rPr lang="de-DE" dirty="0" err="1" smtClean="0"/>
              <a:t>Boing</a:t>
            </a:r>
            <a:endParaRPr lang="de-DE" dirty="0" smtClean="0"/>
          </a:p>
          <a:p>
            <a:pPr lvl="2"/>
            <a:r>
              <a:rPr lang="de-DE" dirty="0" smtClean="0"/>
              <a:t>Airbus</a:t>
            </a:r>
          </a:p>
          <a:p>
            <a:pPr lvl="0"/>
            <a:r>
              <a:rPr lang="de-DE" dirty="0" smtClean="0"/>
              <a:t>Ende der Aufzählung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E174-A825-4CFE-88B5-FF4D40005FFB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Buntes</a:t>
            </a:r>
            <a:r>
              <a:rPr lang="de-DE" baseline="0" dirty="0" smtClean="0"/>
              <a:t> und Bewegtes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37B7-C077-413C-A8A7-A591EB135251}" type="datetime1">
              <a:rPr lang="de-DE" smtClean="0"/>
              <a:pPr/>
              <a:t>12.05.2010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Moduldesign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1A82-DE0C-48C7-BA1F-D9872D547596}" type="slidenum">
              <a:rPr lang="de-DE" smtClean="0"/>
              <a:pPr/>
              <a:t>3</a:t>
            </a:fld>
            <a:endParaRPr lang="de-DE"/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-2143140" y="357166"/>
            <a:ext cx="2143140" cy="1500198"/>
          </a:xfrm>
          <a:prstGeom prst="straightConnector1">
            <a:avLst/>
          </a:prstGeom>
          <a:ln w="47625">
            <a:solidFill>
              <a:srgbClr val="0070C0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Herz 6"/>
          <p:cNvSpPr/>
          <p:nvPr/>
        </p:nvSpPr>
        <p:spPr>
          <a:xfrm>
            <a:off x="1214414" y="3071810"/>
            <a:ext cx="1714512" cy="1071570"/>
          </a:xfrm>
          <a:prstGeom prst="heart">
            <a:avLst/>
          </a:prstGeom>
          <a:gradFill flip="none" rotWithShape="1">
            <a:gsLst>
              <a:gs pos="38000">
                <a:srgbClr val="FF0000"/>
              </a:gs>
              <a:gs pos="75000">
                <a:srgbClr val="92D050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>
                <a:solidFill>
                  <a:srgbClr val="00B0F0"/>
                </a:solidFill>
                <a:latin typeface="Brush Script MT" pitchFamily="66" charset="0"/>
              </a:rPr>
              <a:t>A &amp; B</a:t>
            </a:r>
            <a:endParaRPr lang="de-DE" sz="3200" dirty="0">
              <a:solidFill>
                <a:srgbClr val="00B0F0"/>
              </a:solidFill>
              <a:latin typeface="Brush Script MT" pitchFamily="66" charset="0"/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5143504" y="2857496"/>
            <a:ext cx="1831975" cy="1149350"/>
            <a:chOff x="2303" y="2213"/>
            <a:chExt cx="1154" cy="724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03" y="2213"/>
              <a:ext cx="1154" cy="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306" y="2213"/>
              <a:ext cx="1150" cy="724"/>
            </a:xfrm>
            <a:custGeom>
              <a:avLst/>
              <a:gdLst/>
              <a:ahLst/>
              <a:cxnLst>
                <a:cxn ang="0">
                  <a:pos x="2276" y="808"/>
                </a:cxn>
                <a:cxn ang="0">
                  <a:pos x="2151" y="696"/>
                </a:cxn>
                <a:cxn ang="0">
                  <a:pos x="1923" y="602"/>
                </a:cxn>
                <a:cxn ang="0">
                  <a:pos x="1631" y="536"/>
                </a:cxn>
                <a:cxn ang="0">
                  <a:pos x="1471" y="629"/>
                </a:cxn>
                <a:cxn ang="0">
                  <a:pos x="1442" y="637"/>
                </a:cxn>
                <a:cxn ang="0">
                  <a:pos x="1408" y="424"/>
                </a:cxn>
                <a:cxn ang="0">
                  <a:pos x="1458" y="332"/>
                </a:cxn>
                <a:cxn ang="0">
                  <a:pos x="1554" y="247"/>
                </a:cxn>
                <a:cxn ang="0">
                  <a:pos x="1496" y="227"/>
                </a:cxn>
                <a:cxn ang="0">
                  <a:pos x="1474" y="232"/>
                </a:cxn>
                <a:cxn ang="0">
                  <a:pos x="1453" y="143"/>
                </a:cxn>
                <a:cxn ang="0">
                  <a:pos x="1360" y="39"/>
                </a:cxn>
                <a:cxn ang="0">
                  <a:pos x="1230" y="0"/>
                </a:cxn>
                <a:cxn ang="0">
                  <a:pos x="1111" y="33"/>
                </a:cxn>
                <a:cxn ang="0">
                  <a:pos x="1033" y="123"/>
                </a:cxn>
                <a:cxn ang="0">
                  <a:pos x="963" y="248"/>
                </a:cxn>
                <a:cxn ang="0">
                  <a:pos x="846" y="408"/>
                </a:cxn>
                <a:cxn ang="0">
                  <a:pos x="885" y="442"/>
                </a:cxn>
                <a:cxn ang="0">
                  <a:pos x="965" y="460"/>
                </a:cxn>
                <a:cxn ang="0">
                  <a:pos x="1037" y="468"/>
                </a:cxn>
                <a:cxn ang="0">
                  <a:pos x="1052" y="579"/>
                </a:cxn>
                <a:cxn ang="0">
                  <a:pos x="1022" y="586"/>
                </a:cxn>
                <a:cxn ang="0">
                  <a:pos x="930" y="482"/>
                </a:cxn>
                <a:cxn ang="0">
                  <a:pos x="884" y="522"/>
                </a:cxn>
                <a:cxn ang="0">
                  <a:pos x="918" y="582"/>
                </a:cxn>
                <a:cxn ang="0">
                  <a:pos x="910" y="619"/>
                </a:cxn>
                <a:cxn ang="0">
                  <a:pos x="843" y="559"/>
                </a:cxn>
                <a:cxn ang="0">
                  <a:pos x="825" y="513"/>
                </a:cxn>
                <a:cxn ang="0">
                  <a:pos x="622" y="540"/>
                </a:cxn>
                <a:cxn ang="0">
                  <a:pos x="440" y="581"/>
                </a:cxn>
                <a:cxn ang="0">
                  <a:pos x="281" y="631"/>
                </a:cxn>
                <a:cxn ang="0">
                  <a:pos x="151" y="692"/>
                </a:cxn>
                <a:cxn ang="0">
                  <a:pos x="52" y="763"/>
                </a:cxn>
                <a:cxn ang="0">
                  <a:pos x="1" y="945"/>
                </a:cxn>
                <a:cxn ang="0">
                  <a:pos x="39" y="1087"/>
                </a:cxn>
                <a:cxn ang="0">
                  <a:pos x="136" y="1167"/>
                </a:cxn>
                <a:cxn ang="0">
                  <a:pos x="247" y="1241"/>
                </a:cxn>
                <a:cxn ang="0">
                  <a:pos x="325" y="1349"/>
                </a:cxn>
                <a:cxn ang="0">
                  <a:pos x="409" y="1409"/>
                </a:cxn>
                <a:cxn ang="0">
                  <a:pos x="505" y="1441"/>
                </a:cxn>
                <a:cxn ang="0">
                  <a:pos x="605" y="1447"/>
                </a:cxn>
                <a:cxn ang="0">
                  <a:pos x="701" y="1423"/>
                </a:cxn>
                <a:cxn ang="0">
                  <a:pos x="783" y="1372"/>
                </a:cxn>
                <a:cxn ang="0">
                  <a:pos x="850" y="1292"/>
                </a:cxn>
                <a:cxn ang="0">
                  <a:pos x="914" y="1229"/>
                </a:cxn>
                <a:cxn ang="0">
                  <a:pos x="1025" y="1227"/>
                </a:cxn>
                <a:cxn ang="0">
                  <a:pos x="1139" y="1226"/>
                </a:cxn>
                <a:cxn ang="0">
                  <a:pos x="1260" y="1227"/>
                </a:cxn>
                <a:cxn ang="0">
                  <a:pos x="1382" y="1230"/>
                </a:cxn>
                <a:cxn ang="0">
                  <a:pos x="1500" y="1235"/>
                </a:cxn>
                <a:cxn ang="0">
                  <a:pos x="1556" y="1322"/>
                </a:cxn>
                <a:cxn ang="0">
                  <a:pos x="1635" y="1392"/>
                </a:cxn>
                <a:cxn ang="0">
                  <a:pos x="1727" y="1434"/>
                </a:cxn>
                <a:cxn ang="0">
                  <a:pos x="1827" y="1448"/>
                </a:cxn>
                <a:cxn ang="0">
                  <a:pos x="1926" y="1434"/>
                </a:cxn>
                <a:cxn ang="0">
                  <a:pos x="2013" y="1392"/>
                </a:cxn>
                <a:cxn ang="0">
                  <a:pos x="2089" y="1317"/>
                </a:cxn>
                <a:cxn ang="0">
                  <a:pos x="2141" y="1206"/>
                </a:cxn>
                <a:cxn ang="0">
                  <a:pos x="2210" y="1174"/>
                </a:cxn>
                <a:cxn ang="0">
                  <a:pos x="2285" y="1067"/>
                </a:cxn>
              </a:cxnLst>
              <a:rect l="0" t="0" r="r" b="b"/>
              <a:pathLst>
                <a:path w="2299" h="1448">
                  <a:moveTo>
                    <a:pt x="2299" y="940"/>
                  </a:moveTo>
                  <a:lnTo>
                    <a:pt x="2298" y="913"/>
                  </a:lnTo>
                  <a:lnTo>
                    <a:pt x="2295" y="886"/>
                  </a:lnTo>
                  <a:lnTo>
                    <a:pt x="2291" y="858"/>
                  </a:lnTo>
                  <a:lnTo>
                    <a:pt x="2284" y="832"/>
                  </a:lnTo>
                  <a:lnTo>
                    <a:pt x="2276" y="808"/>
                  </a:lnTo>
                  <a:lnTo>
                    <a:pt x="2265" y="784"/>
                  </a:lnTo>
                  <a:lnTo>
                    <a:pt x="2253" y="766"/>
                  </a:lnTo>
                  <a:lnTo>
                    <a:pt x="2238" y="751"/>
                  </a:lnTo>
                  <a:lnTo>
                    <a:pt x="2211" y="733"/>
                  </a:lnTo>
                  <a:lnTo>
                    <a:pt x="2182" y="714"/>
                  </a:lnTo>
                  <a:lnTo>
                    <a:pt x="2151" y="696"/>
                  </a:lnTo>
                  <a:lnTo>
                    <a:pt x="2118" y="678"/>
                  </a:lnTo>
                  <a:lnTo>
                    <a:pt x="2083" y="662"/>
                  </a:lnTo>
                  <a:lnTo>
                    <a:pt x="2045" y="646"/>
                  </a:lnTo>
                  <a:lnTo>
                    <a:pt x="2006" y="631"/>
                  </a:lnTo>
                  <a:lnTo>
                    <a:pt x="1966" y="616"/>
                  </a:lnTo>
                  <a:lnTo>
                    <a:pt x="1923" y="602"/>
                  </a:lnTo>
                  <a:lnTo>
                    <a:pt x="1878" y="590"/>
                  </a:lnTo>
                  <a:lnTo>
                    <a:pt x="1832" y="577"/>
                  </a:lnTo>
                  <a:lnTo>
                    <a:pt x="1783" y="566"/>
                  </a:lnTo>
                  <a:lnTo>
                    <a:pt x="1734" y="555"/>
                  </a:lnTo>
                  <a:lnTo>
                    <a:pt x="1683" y="545"/>
                  </a:lnTo>
                  <a:lnTo>
                    <a:pt x="1631" y="536"/>
                  </a:lnTo>
                  <a:lnTo>
                    <a:pt x="1577" y="528"/>
                  </a:lnTo>
                  <a:lnTo>
                    <a:pt x="1577" y="528"/>
                  </a:lnTo>
                  <a:lnTo>
                    <a:pt x="1574" y="464"/>
                  </a:lnTo>
                  <a:lnTo>
                    <a:pt x="1466" y="464"/>
                  </a:lnTo>
                  <a:lnTo>
                    <a:pt x="1476" y="628"/>
                  </a:lnTo>
                  <a:lnTo>
                    <a:pt x="1471" y="629"/>
                  </a:lnTo>
                  <a:lnTo>
                    <a:pt x="1466" y="630"/>
                  </a:lnTo>
                  <a:lnTo>
                    <a:pt x="1462" y="631"/>
                  </a:lnTo>
                  <a:lnTo>
                    <a:pt x="1457" y="632"/>
                  </a:lnTo>
                  <a:lnTo>
                    <a:pt x="1453" y="635"/>
                  </a:lnTo>
                  <a:lnTo>
                    <a:pt x="1448" y="636"/>
                  </a:lnTo>
                  <a:lnTo>
                    <a:pt x="1442" y="637"/>
                  </a:lnTo>
                  <a:lnTo>
                    <a:pt x="1438" y="638"/>
                  </a:lnTo>
                  <a:lnTo>
                    <a:pt x="1447" y="634"/>
                  </a:lnTo>
                  <a:lnTo>
                    <a:pt x="1398" y="553"/>
                  </a:lnTo>
                  <a:lnTo>
                    <a:pt x="1386" y="446"/>
                  </a:lnTo>
                  <a:lnTo>
                    <a:pt x="1397" y="435"/>
                  </a:lnTo>
                  <a:lnTo>
                    <a:pt x="1408" y="424"/>
                  </a:lnTo>
                  <a:lnTo>
                    <a:pt x="1418" y="411"/>
                  </a:lnTo>
                  <a:lnTo>
                    <a:pt x="1427" y="397"/>
                  </a:lnTo>
                  <a:lnTo>
                    <a:pt x="1436" y="382"/>
                  </a:lnTo>
                  <a:lnTo>
                    <a:pt x="1444" y="366"/>
                  </a:lnTo>
                  <a:lnTo>
                    <a:pt x="1451" y="349"/>
                  </a:lnTo>
                  <a:lnTo>
                    <a:pt x="1458" y="332"/>
                  </a:lnTo>
                  <a:lnTo>
                    <a:pt x="1466" y="464"/>
                  </a:lnTo>
                  <a:lnTo>
                    <a:pt x="1574" y="464"/>
                  </a:lnTo>
                  <a:lnTo>
                    <a:pt x="1563" y="270"/>
                  </a:lnTo>
                  <a:lnTo>
                    <a:pt x="1562" y="261"/>
                  </a:lnTo>
                  <a:lnTo>
                    <a:pt x="1559" y="253"/>
                  </a:lnTo>
                  <a:lnTo>
                    <a:pt x="1554" y="247"/>
                  </a:lnTo>
                  <a:lnTo>
                    <a:pt x="1548" y="240"/>
                  </a:lnTo>
                  <a:lnTo>
                    <a:pt x="1541" y="234"/>
                  </a:lnTo>
                  <a:lnTo>
                    <a:pt x="1534" y="230"/>
                  </a:lnTo>
                  <a:lnTo>
                    <a:pt x="1525" y="228"/>
                  </a:lnTo>
                  <a:lnTo>
                    <a:pt x="1517" y="227"/>
                  </a:lnTo>
                  <a:lnTo>
                    <a:pt x="1496" y="227"/>
                  </a:lnTo>
                  <a:lnTo>
                    <a:pt x="1491" y="227"/>
                  </a:lnTo>
                  <a:lnTo>
                    <a:pt x="1485" y="228"/>
                  </a:lnTo>
                  <a:lnTo>
                    <a:pt x="1480" y="230"/>
                  </a:lnTo>
                  <a:lnTo>
                    <a:pt x="1474" y="233"/>
                  </a:lnTo>
                  <a:lnTo>
                    <a:pt x="1474" y="233"/>
                  </a:lnTo>
                  <a:lnTo>
                    <a:pt x="1474" y="232"/>
                  </a:lnTo>
                  <a:lnTo>
                    <a:pt x="1474" y="232"/>
                  </a:lnTo>
                  <a:lnTo>
                    <a:pt x="1474" y="232"/>
                  </a:lnTo>
                  <a:lnTo>
                    <a:pt x="1472" y="209"/>
                  </a:lnTo>
                  <a:lnTo>
                    <a:pt x="1467" y="185"/>
                  </a:lnTo>
                  <a:lnTo>
                    <a:pt x="1461" y="164"/>
                  </a:lnTo>
                  <a:lnTo>
                    <a:pt x="1453" y="143"/>
                  </a:lnTo>
                  <a:lnTo>
                    <a:pt x="1442" y="122"/>
                  </a:lnTo>
                  <a:lnTo>
                    <a:pt x="1429" y="104"/>
                  </a:lnTo>
                  <a:lnTo>
                    <a:pt x="1414" y="85"/>
                  </a:lnTo>
                  <a:lnTo>
                    <a:pt x="1398" y="68"/>
                  </a:lnTo>
                  <a:lnTo>
                    <a:pt x="1380" y="53"/>
                  </a:lnTo>
                  <a:lnTo>
                    <a:pt x="1360" y="39"/>
                  </a:lnTo>
                  <a:lnTo>
                    <a:pt x="1341" y="28"/>
                  </a:lnTo>
                  <a:lnTo>
                    <a:pt x="1320" y="17"/>
                  </a:lnTo>
                  <a:lnTo>
                    <a:pt x="1298" y="10"/>
                  </a:lnTo>
                  <a:lnTo>
                    <a:pt x="1276" y="5"/>
                  </a:lnTo>
                  <a:lnTo>
                    <a:pt x="1253" y="1"/>
                  </a:lnTo>
                  <a:lnTo>
                    <a:pt x="1230" y="0"/>
                  </a:lnTo>
                  <a:lnTo>
                    <a:pt x="1208" y="1"/>
                  </a:lnTo>
                  <a:lnTo>
                    <a:pt x="1187" y="3"/>
                  </a:lnTo>
                  <a:lnTo>
                    <a:pt x="1167" y="9"/>
                  </a:lnTo>
                  <a:lnTo>
                    <a:pt x="1147" y="15"/>
                  </a:lnTo>
                  <a:lnTo>
                    <a:pt x="1129" y="24"/>
                  </a:lnTo>
                  <a:lnTo>
                    <a:pt x="1111" y="33"/>
                  </a:lnTo>
                  <a:lnTo>
                    <a:pt x="1095" y="45"/>
                  </a:lnTo>
                  <a:lnTo>
                    <a:pt x="1080" y="59"/>
                  </a:lnTo>
                  <a:lnTo>
                    <a:pt x="1065" y="73"/>
                  </a:lnTo>
                  <a:lnTo>
                    <a:pt x="1054" y="89"/>
                  </a:lnTo>
                  <a:lnTo>
                    <a:pt x="1042" y="105"/>
                  </a:lnTo>
                  <a:lnTo>
                    <a:pt x="1033" y="123"/>
                  </a:lnTo>
                  <a:lnTo>
                    <a:pt x="1025" y="142"/>
                  </a:lnTo>
                  <a:lnTo>
                    <a:pt x="1019" y="161"/>
                  </a:lnTo>
                  <a:lnTo>
                    <a:pt x="1014" y="182"/>
                  </a:lnTo>
                  <a:lnTo>
                    <a:pt x="1012" y="204"/>
                  </a:lnTo>
                  <a:lnTo>
                    <a:pt x="989" y="223"/>
                  </a:lnTo>
                  <a:lnTo>
                    <a:pt x="963" y="248"/>
                  </a:lnTo>
                  <a:lnTo>
                    <a:pt x="934" y="275"/>
                  </a:lnTo>
                  <a:lnTo>
                    <a:pt x="906" y="304"/>
                  </a:lnTo>
                  <a:lnTo>
                    <a:pt x="881" y="333"/>
                  </a:lnTo>
                  <a:lnTo>
                    <a:pt x="861" y="361"/>
                  </a:lnTo>
                  <a:lnTo>
                    <a:pt x="848" y="386"/>
                  </a:lnTo>
                  <a:lnTo>
                    <a:pt x="846" y="408"/>
                  </a:lnTo>
                  <a:lnTo>
                    <a:pt x="848" y="416"/>
                  </a:lnTo>
                  <a:lnTo>
                    <a:pt x="852" y="423"/>
                  </a:lnTo>
                  <a:lnTo>
                    <a:pt x="858" y="429"/>
                  </a:lnTo>
                  <a:lnTo>
                    <a:pt x="865" y="433"/>
                  </a:lnTo>
                  <a:lnTo>
                    <a:pt x="875" y="438"/>
                  </a:lnTo>
                  <a:lnTo>
                    <a:pt x="885" y="442"/>
                  </a:lnTo>
                  <a:lnTo>
                    <a:pt x="898" y="446"/>
                  </a:lnTo>
                  <a:lnTo>
                    <a:pt x="911" y="449"/>
                  </a:lnTo>
                  <a:lnTo>
                    <a:pt x="923" y="453"/>
                  </a:lnTo>
                  <a:lnTo>
                    <a:pt x="937" y="455"/>
                  </a:lnTo>
                  <a:lnTo>
                    <a:pt x="951" y="458"/>
                  </a:lnTo>
                  <a:lnTo>
                    <a:pt x="965" y="460"/>
                  </a:lnTo>
                  <a:lnTo>
                    <a:pt x="978" y="462"/>
                  </a:lnTo>
                  <a:lnTo>
                    <a:pt x="991" y="463"/>
                  </a:lnTo>
                  <a:lnTo>
                    <a:pt x="1004" y="465"/>
                  </a:lnTo>
                  <a:lnTo>
                    <a:pt x="1016" y="467"/>
                  </a:lnTo>
                  <a:lnTo>
                    <a:pt x="1027" y="467"/>
                  </a:lnTo>
                  <a:lnTo>
                    <a:pt x="1037" y="468"/>
                  </a:lnTo>
                  <a:lnTo>
                    <a:pt x="1047" y="469"/>
                  </a:lnTo>
                  <a:lnTo>
                    <a:pt x="1055" y="469"/>
                  </a:lnTo>
                  <a:lnTo>
                    <a:pt x="1067" y="581"/>
                  </a:lnTo>
                  <a:lnTo>
                    <a:pt x="1067" y="584"/>
                  </a:lnTo>
                  <a:lnTo>
                    <a:pt x="1059" y="582"/>
                  </a:lnTo>
                  <a:lnTo>
                    <a:pt x="1052" y="579"/>
                  </a:lnTo>
                  <a:lnTo>
                    <a:pt x="1044" y="579"/>
                  </a:lnTo>
                  <a:lnTo>
                    <a:pt x="1036" y="582"/>
                  </a:lnTo>
                  <a:lnTo>
                    <a:pt x="1032" y="583"/>
                  </a:lnTo>
                  <a:lnTo>
                    <a:pt x="1028" y="584"/>
                  </a:lnTo>
                  <a:lnTo>
                    <a:pt x="1025" y="585"/>
                  </a:lnTo>
                  <a:lnTo>
                    <a:pt x="1022" y="586"/>
                  </a:lnTo>
                  <a:lnTo>
                    <a:pt x="956" y="494"/>
                  </a:lnTo>
                  <a:lnTo>
                    <a:pt x="954" y="493"/>
                  </a:lnTo>
                  <a:lnTo>
                    <a:pt x="950" y="490"/>
                  </a:lnTo>
                  <a:lnTo>
                    <a:pt x="944" y="486"/>
                  </a:lnTo>
                  <a:lnTo>
                    <a:pt x="938" y="484"/>
                  </a:lnTo>
                  <a:lnTo>
                    <a:pt x="930" y="482"/>
                  </a:lnTo>
                  <a:lnTo>
                    <a:pt x="923" y="482"/>
                  </a:lnTo>
                  <a:lnTo>
                    <a:pt x="915" y="484"/>
                  </a:lnTo>
                  <a:lnTo>
                    <a:pt x="907" y="486"/>
                  </a:lnTo>
                  <a:lnTo>
                    <a:pt x="899" y="492"/>
                  </a:lnTo>
                  <a:lnTo>
                    <a:pt x="888" y="507"/>
                  </a:lnTo>
                  <a:lnTo>
                    <a:pt x="884" y="522"/>
                  </a:lnTo>
                  <a:lnTo>
                    <a:pt x="886" y="536"/>
                  </a:lnTo>
                  <a:lnTo>
                    <a:pt x="891" y="546"/>
                  </a:lnTo>
                  <a:lnTo>
                    <a:pt x="893" y="549"/>
                  </a:lnTo>
                  <a:lnTo>
                    <a:pt x="899" y="556"/>
                  </a:lnTo>
                  <a:lnTo>
                    <a:pt x="907" y="568"/>
                  </a:lnTo>
                  <a:lnTo>
                    <a:pt x="918" y="582"/>
                  </a:lnTo>
                  <a:lnTo>
                    <a:pt x="928" y="596"/>
                  </a:lnTo>
                  <a:lnTo>
                    <a:pt x="939" y="611"/>
                  </a:lnTo>
                  <a:lnTo>
                    <a:pt x="949" y="623"/>
                  </a:lnTo>
                  <a:lnTo>
                    <a:pt x="957" y="634"/>
                  </a:lnTo>
                  <a:lnTo>
                    <a:pt x="931" y="627"/>
                  </a:lnTo>
                  <a:lnTo>
                    <a:pt x="910" y="619"/>
                  </a:lnTo>
                  <a:lnTo>
                    <a:pt x="890" y="609"/>
                  </a:lnTo>
                  <a:lnTo>
                    <a:pt x="874" y="600"/>
                  </a:lnTo>
                  <a:lnTo>
                    <a:pt x="861" y="591"/>
                  </a:lnTo>
                  <a:lnTo>
                    <a:pt x="851" y="581"/>
                  </a:lnTo>
                  <a:lnTo>
                    <a:pt x="845" y="570"/>
                  </a:lnTo>
                  <a:lnTo>
                    <a:pt x="843" y="559"/>
                  </a:lnTo>
                  <a:lnTo>
                    <a:pt x="841" y="551"/>
                  </a:lnTo>
                  <a:lnTo>
                    <a:pt x="841" y="544"/>
                  </a:lnTo>
                  <a:lnTo>
                    <a:pt x="841" y="537"/>
                  </a:lnTo>
                  <a:lnTo>
                    <a:pt x="843" y="530"/>
                  </a:lnTo>
                  <a:lnTo>
                    <a:pt x="844" y="510"/>
                  </a:lnTo>
                  <a:lnTo>
                    <a:pt x="825" y="513"/>
                  </a:lnTo>
                  <a:lnTo>
                    <a:pt x="791" y="516"/>
                  </a:lnTo>
                  <a:lnTo>
                    <a:pt x="756" y="521"/>
                  </a:lnTo>
                  <a:lnTo>
                    <a:pt x="722" y="524"/>
                  </a:lnTo>
                  <a:lnTo>
                    <a:pt x="688" y="530"/>
                  </a:lnTo>
                  <a:lnTo>
                    <a:pt x="655" y="535"/>
                  </a:lnTo>
                  <a:lnTo>
                    <a:pt x="622" y="540"/>
                  </a:lnTo>
                  <a:lnTo>
                    <a:pt x="591" y="546"/>
                  </a:lnTo>
                  <a:lnTo>
                    <a:pt x="559" y="552"/>
                  </a:lnTo>
                  <a:lnTo>
                    <a:pt x="529" y="559"/>
                  </a:lnTo>
                  <a:lnTo>
                    <a:pt x="499" y="566"/>
                  </a:lnTo>
                  <a:lnTo>
                    <a:pt x="469" y="573"/>
                  </a:lnTo>
                  <a:lnTo>
                    <a:pt x="440" y="581"/>
                  </a:lnTo>
                  <a:lnTo>
                    <a:pt x="411" y="587"/>
                  </a:lnTo>
                  <a:lnTo>
                    <a:pt x="385" y="596"/>
                  </a:lnTo>
                  <a:lnTo>
                    <a:pt x="357" y="605"/>
                  </a:lnTo>
                  <a:lnTo>
                    <a:pt x="332" y="613"/>
                  </a:lnTo>
                  <a:lnTo>
                    <a:pt x="307" y="622"/>
                  </a:lnTo>
                  <a:lnTo>
                    <a:pt x="281" y="631"/>
                  </a:lnTo>
                  <a:lnTo>
                    <a:pt x="258" y="640"/>
                  </a:lnTo>
                  <a:lnTo>
                    <a:pt x="235" y="651"/>
                  </a:lnTo>
                  <a:lnTo>
                    <a:pt x="212" y="661"/>
                  </a:lnTo>
                  <a:lnTo>
                    <a:pt x="191" y="672"/>
                  </a:lnTo>
                  <a:lnTo>
                    <a:pt x="171" y="682"/>
                  </a:lnTo>
                  <a:lnTo>
                    <a:pt x="151" y="692"/>
                  </a:lnTo>
                  <a:lnTo>
                    <a:pt x="132" y="704"/>
                  </a:lnTo>
                  <a:lnTo>
                    <a:pt x="114" y="715"/>
                  </a:lnTo>
                  <a:lnTo>
                    <a:pt x="97" y="727"/>
                  </a:lnTo>
                  <a:lnTo>
                    <a:pt x="81" y="738"/>
                  </a:lnTo>
                  <a:lnTo>
                    <a:pt x="66" y="751"/>
                  </a:lnTo>
                  <a:lnTo>
                    <a:pt x="52" y="763"/>
                  </a:lnTo>
                  <a:lnTo>
                    <a:pt x="39" y="775"/>
                  </a:lnTo>
                  <a:lnTo>
                    <a:pt x="26" y="788"/>
                  </a:lnTo>
                  <a:lnTo>
                    <a:pt x="8" y="824"/>
                  </a:lnTo>
                  <a:lnTo>
                    <a:pt x="0" y="870"/>
                  </a:lnTo>
                  <a:lnTo>
                    <a:pt x="0" y="913"/>
                  </a:lnTo>
                  <a:lnTo>
                    <a:pt x="1" y="945"/>
                  </a:lnTo>
                  <a:lnTo>
                    <a:pt x="3" y="969"/>
                  </a:lnTo>
                  <a:lnTo>
                    <a:pt x="8" y="994"/>
                  </a:lnTo>
                  <a:lnTo>
                    <a:pt x="14" y="1019"/>
                  </a:lnTo>
                  <a:lnTo>
                    <a:pt x="21" y="1044"/>
                  </a:lnTo>
                  <a:lnTo>
                    <a:pt x="29" y="1067"/>
                  </a:lnTo>
                  <a:lnTo>
                    <a:pt x="39" y="1087"/>
                  </a:lnTo>
                  <a:lnTo>
                    <a:pt x="51" y="1106"/>
                  </a:lnTo>
                  <a:lnTo>
                    <a:pt x="63" y="1120"/>
                  </a:lnTo>
                  <a:lnTo>
                    <a:pt x="79" y="1132"/>
                  </a:lnTo>
                  <a:lnTo>
                    <a:pt x="97" y="1145"/>
                  </a:lnTo>
                  <a:lnTo>
                    <a:pt x="116" y="1157"/>
                  </a:lnTo>
                  <a:lnTo>
                    <a:pt x="136" y="1167"/>
                  </a:lnTo>
                  <a:lnTo>
                    <a:pt x="158" y="1176"/>
                  </a:lnTo>
                  <a:lnTo>
                    <a:pt x="181" y="1185"/>
                  </a:lnTo>
                  <a:lnTo>
                    <a:pt x="205" y="1193"/>
                  </a:lnTo>
                  <a:lnTo>
                    <a:pt x="230" y="1200"/>
                  </a:lnTo>
                  <a:lnTo>
                    <a:pt x="239" y="1221"/>
                  </a:lnTo>
                  <a:lnTo>
                    <a:pt x="247" y="1241"/>
                  </a:lnTo>
                  <a:lnTo>
                    <a:pt x="257" y="1260"/>
                  </a:lnTo>
                  <a:lnTo>
                    <a:pt x="269" y="1280"/>
                  </a:lnTo>
                  <a:lnTo>
                    <a:pt x="281" y="1298"/>
                  </a:lnTo>
                  <a:lnTo>
                    <a:pt x="294" y="1316"/>
                  </a:lnTo>
                  <a:lnTo>
                    <a:pt x="309" y="1333"/>
                  </a:lnTo>
                  <a:lnTo>
                    <a:pt x="325" y="1349"/>
                  </a:lnTo>
                  <a:lnTo>
                    <a:pt x="338" y="1360"/>
                  </a:lnTo>
                  <a:lnTo>
                    <a:pt x="352" y="1372"/>
                  </a:lnTo>
                  <a:lnTo>
                    <a:pt x="365" y="1382"/>
                  </a:lnTo>
                  <a:lnTo>
                    <a:pt x="379" y="1392"/>
                  </a:lnTo>
                  <a:lnTo>
                    <a:pt x="394" y="1401"/>
                  </a:lnTo>
                  <a:lnTo>
                    <a:pt x="409" y="1409"/>
                  </a:lnTo>
                  <a:lnTo>
                    <a:pt x="424" y="1416"/>
                  </a:lnTo>
                  <a:lnTo>
                    <a:pt x="440" y="1423"/>
                  </a:lnTo>
                  <a:lnTo>
                    <a:pt x="455" y="1428"/>
                  </a:lnTo>
                  <a:lnTo>
                    <a:pt x="471" y="1434"/>
                  </a:lnTo>
                  <a:lnTo>
                    <a:pt x="488" y="1438"/>
                  </a:lnTo>
                  <a:lnTo>
                    <a:pt x="505" y="1441"/>
                  </a:lnTo>
                  <a:lnTo>
                    <a:pt x="521" y="1445"/>
                  </a:lnTo>
                  <a:lnTo>
                    <a:pt x="538" y="1447"/>
                  </a:lnTo>
                  <a:lnTo>
                    <a:pt x="554" y="1448"/>
                  </a:lnTo>
                  <a:lnTo>
                    <a:pt x="572" y="1448"/>
                  </a:lnTo>
                  <a:lnTo>
                    <a:pt x="589" y="1448"/>
                  </a:lnTo>
                  <a:lnTo>
                    <a:pt x="605" y="1447"/>
                  </a:lnTo>
                  <a:lnTo>
                    <a:pt x="622" y="1445"/>
                  </a:lnTo>
                  <a:lnTo>
                    <a:pt x="639" y="1441"/>
                  </a:lnTo>
                  <a:lnTo>
                    <a:pt x="655" y="1438"/>
                  </a:lnTo>
                  <a:lnTo>
                    <a:pt x="670" y="1434"/>
                  </a:lnTo>
                  <a:lnTo>
                    <a:pt x="686" y="1428"/>
                  </a:lnTo>
                  <a:lnTo>
                    <a:pt x="701" y="1423"/>
                  </a:lnTo>
                  <a:lnTo>
                    <a:pt x="716" y="1416"/>
                  </a:lnTo>
                  <a:lnTo>
                    <a:pt x="730" y="1409"/>
                  </a:lnTo>
                  <a:lnTo>
                    <a:pt x="744" y="1401"/>
                  </a:lnTo>
                  <a:lnTo>
                    <a:pt x="757" y="1392"/>
                  </a:lnTo>
                  <a:lnTo>
                    <a:pt x="770" y="1382"/>
                  </a:lnTo>
                  <a:lnTo>
                    <a:pt x="783" y="1372"/>
                  </a:lnTo>
                  <a:lnTo>
                    <a:pt x="795" y="1360"/>
                  </a:lnTo>
                  <a:lnTo>
                    <a:pt x="807" y="1349"/>
                  </a:lnTo>
                  <a:lnTo>
                    <a:pt x="818" y="1336"/>
                  </a:lnTo>
                  <a:lnTo>
                    <a:pt x="830" y="1322"/>
                  </a:lnTo>
                  <a:lnTo>
                    <a:pt x="839" y="1307"/>
                  </a:lnTo>
                  <a:lnTo>
                    <a:pt x="850" y="1292"/>
                  </a:lnTo>
                  <a:lnTo>
                    <a:pt x="858" y="1278"/>
                  </a:lnTo>
                  <a:lnTo>
                    <a:pt x="865" y="1263"/>
                  </a:lnTo>
                  <a:lnTo>
                    <a:pt x="871" y="1246"/>
                  </a:lnTo>
                  <a:lnTo>
                    <a:pt x="877" y="1230"/>
                  </a:lnTo>
                  <a:lnTo>
                    <a:pt x="896" y="1230"/>
                  </a:lnTo>
                  <a:lnTo>
                    <a:pt x="914" y="1229"/>
                  </a:lnTo>
                  <a:lnTo>
                    <a:pt x="933" y="1229"/>
                  </a:lnTo>
                  <a:lnTo>
                    <a:pt x="951" y="1229"/>
                  </a:lnTo>
                  <a:lnTo>
                    <a:pt x="969" y="1228"/>
                  </a:lnTo>
                  <a:lnTo>
                    <a:pt x="988" y="1228"/>
                  </a:lnTo>
                  <a:lnTo>
                    <a:pt x="1006" y="1228"/>
                  </a:lnTo>
                  <a:lnTo>
                    <a:pt x="1025" y="1227"/>
                  </a:lnTo>
                  <a:lnTo>
                    <a:pt x="1043" y="1227"/>
                  </a:lnTo>
                  <a:lnTo>
                    <a:pt x="1063" y="1227"/>
                  </a:lnTo>
                  <a:lnTo>
                    <a:pt x="1081" y="1227"/>
                  </a:lnTo>
                  <a:lnTo>
                    <a:pt x="1101" y="1226"/>
                  </a:lnTo>
                  <a:lnTo>
                    <a:pt x="1119" y="1226"/>
                  </a:lnTo>
                  <a:lnTo>
                    <a:pt x="1139" y="1226"/>
                  </a:lnTo>
                  <a:lnTo>
                    <a:pt x="1157" y="1226"/>
                  </a:lnTo>
                  <a:lnTo>
                    <a:pt x="1177" y="1226"/>
                  </a:lnTo>
                  <a:lnTo>
                    <a:pt x="1198" y="1226"/>
                  </a:lnTo>
                  <a:lnTo>
                    <a:pt x="1218" y="1226"/>
                  </a:lnTo>
                  <a:lnTo>
                    <a:pt x="1239" y="1226"/>
                  </a:lnTo>
                  <a:lnTo>
                    <a:pt x="1260" y="1227"/>
                  </a:lnTo>
                  <a:lnTo>
                    <a:pt x="1281" y="1227"/>
                  </a:lnTo>
                  <a:lnTo>
                    <a:pt x="1301" y="1227"/>
                  </a:lnTo>
                  <a:lnTo>
                    <a:pt x="1321" y="1228"/>
                  </a:lnTo>
                  <a:lnTo>
                    <a:pt x="1342" y="1228"/>
                  </a:lnTo>
                  <a:lnTo>
                    <a:pt x="1361" y="1229"/>
                  </a:lnTo>
                  <a:lnTo>
                    <a:pt x="1382" y="1230"/>
                  </a:lnTo>
                  <a:lnTo>
                    <a:pt x="1402" y="1230"/>
                  </a:lnTo>
                  <a:lnTo>
                    <a:pt x="1421" y="1231"/>
                  </a:lnTo>
                  <a:lnTo>
                    <a:pt x="1441" y="1233"/>
                  </a:lnTo>
                  <a:lnTo>
                    <a:pt x="1461" y="1234"/>
                  </a:lnTo>
                  <a:lnTo>
                    <a:pt x="1480" y="1234"/>
                  </a:lnTo>
                  <a:lnTo>
                    <a:pt x="1500" y="1235"/>
                  </a:lnTo>
                  <a:lnTo>
                    <a:pt x="1507" y="1251"/>
                  </a:lnTo>
                  <a:lnTo>
                    <a:pt x="1515" y="1266"/>
                  </a:lnTo>
                  <a:lnTo>
                    <a:pt x="1524" y="1281"/>
                  </a:lnTo>
                  <a:lnTo>
                    <a:pt x="1534" y="1295"/>
                  </a:lnTo>
                  <a:lnTo>
                    <a:pt x="1545" y="1310"/>
                  </a:lnTo>
                  <a:lnTo>
                    <a:pt x="1556" y="1322"/>
                  </a:lnTo>
                  <a:lnTo>
                    <a:pt x="1568" y="1336"/>
                  </a:lnTo>
                  <a:lnTo>
                    <a:pt x="1580" y="1349"/>
                  </a:lnTo>
                  <a:lnTo>
                    <a:pt x="1593" y="1360"/>
                  </a:lnTo>
                  <a:lnTo>
                    <a:pt x="1607" y="1372"/>
                  </a:lnTo>
                  <a:lnTo>
                    <a:pt x="1621" y="1382"/>
                  </a:lnTo>
                  <a:lnTo>
                    <a:pt x="1635" y="1392"/>
                  </a:lnTo>
                  <a:lnTo>
                    <a:pt x="1650" y="1401"/>
                  </a:lnTo>
                  <a:lnTo>
                    <a:pt x="1665" y="1409"/>
                  </a:lnTo>
                  <a:lnTo>
                    <a:pt x="1680" y="1416"/>
                  </a:lnTo>
                  <a:lnTo>
                    <a:pt x="1696" y="1423"/>
                  </a:lnTo>
                  <a:lnTo>
                    <a:pt x="1711" y="1428"/>
                  </a:lnTo>
                  <a:lnTo>
                    <a:pt x="1727" y="1434"/>
                  </a:lnTo>
                  <a:lnTo>
                    <a:pt x="1743" y="1438"/>
                  </a:lnTo>
                  <a:lnTo>
                    <a:pt x="1760" y="1441"/>
                  </a:lnTo>
                  <a:lnTo>
                    <a:pt x="1776" y="1445"/>
                  </a:lnTo>
                  <a:lnTo>
                    <a:pt x="1794" y="1447"/>
                  </a:lnTo>
                  <a:lnTo>
                    <a:pt x="1810" y="1448"/>
                  </a:lnTo>
                  <a:lnTo>
                    <a:pt x="1827" y="1448"/>
                  </a:lnTo>
                  <a:lnTo>
                    <a:pt x="1844" y="1448"/>
                  </a:lnTo>
                  <a:lnTo>
                    <a:pt x="1861" y="1447"/>
                  </a:lnTo>
                  <a:lnTo>
                    <a:pt x="1878" y="1445"/>
                  </a:lnTo>
                  <a:lnTo>
                    <a:pt x="1894" y="1441"/>
                  </a:lnTo>
                  <a:lnTo>
                    <a:pt x="1910" y="1438"/>
                  </a:lnTo>
                  <a:lnTo>
                    <a:pt x="1926" y="1434"/>
                  </a:lnTo>
                  <a:lnTo>
                    <a:pt x="1941" y="1428"/>
                  </a:lnTo>
                  <a:lnTo>
                    <a:pt x="1956" y="1423"/>
                  </a:lnTo>
                  <a:lnTo>
                    <a:pt x="1971" y="1416"/>
                  </a:lnTo>
                  <a:lnTo>
                    <a:pt x="1985" y="1409"/>
                  </a:lnTo>
                  <a:lnTo>
                    <a:pt x="2000" y="1401"/>
                  </a:lnTo>
                  <a:lnTo>
                    <a:pt x="2013" y="1392"/>
                  </a:lnTo>
                  <a:lnTo>
                    <a:pt x="2027" y="1382"/>
                  </a:lnTo>
                  <a:lnTo>
                    <a:pt x="2039" y="1372"/>
                  </a:lnTo>
                  <a:lnTo>
                    <a:pt x="2051" y="1360"/>
                  </a:lnTo>
                  <a:lnTo>
                    <a:pt x="2062" y="1349"/>
                  </a:lnTo>
                  <a:lnTo>
                    <a:pt x="2076" y="1334"/>
                  </a:lnTo>
                  <a:lnTo>
                    <a:pt x="2089" y="1317"/>
                  </a:lnTo>
                  <a:lnTo>
                    <a:pt x="2100" y="1301"/>
                  </a:lnTo>
                  <a:lnTo>
                    <a:pt x="2111" y="1282"/>
                  </a:lnTo>
                  <a:lnTo>
                    <a:pt x="2120" y="1264"/>
                  </a:lnTo>
                  <a:lnTo>
                    <a:pt x="2128" y="1245"/>
                  </a:lnTo>
                  <a:lnTo>
                    <a:pt x="2135" y="1226"/>
                  </a:lnTo>
                  <a:lnTo>
                    <a:pt x="2141" y="1206"/>
                  </a:lnTo>
                  <a:lnTo>
                    <a:pt x="2153" y="1201"/>
                  </a:lnTo>
                  <a:lnTo>
                    <a:pt x="2165" y="1196"/>
                  </a:lnTo>
                  <a:lnTo>
                    <a:pt x="2176" y="1191"/>
                  </a:lnTo>
                  <a:lnTo>
                    <a:pt x="2188" y="1185"/>
                  </a:lnTo>
                  <a:lnTo>
                    <a:pt x="2200" y="1180"/>
                  </a:lnTo>
                  <a:lnTo>
                    <a:pt x="2210" y="1174"/>
                  </a:lnTo>
                  <a:lnTo>
                    <a:pt x="2220" y="1168"/>
                  </a:lnTo>
                  <a:lnTo>
                    <a:pt x="2230" y="1161"/>
                  </a:lnTo>
                  <a:lnTo>
                    <a:pt x="2248" y="1144"/>
                  </a:lnTo>
                  <a:lnTo>
                    <a:pt x="2263" y="1122"/>
                  </a:lnTo>
                  <a:lnTo>
                    <a:pt x="2276" y="1096"/>
                  </a:lnTo>
                  <a:lnTo>
                    <a:pt x="2285" y="1067"/>
                  </a:lnTo>
                  <a:lnTo>
                    <a:pt x="2292" y="1036"/>
                  </a:lnTo>
                  <a:lnTo>
                    <a:pt x="2296" y="1003"/>
                  </a:lnTo>
                  <a:lnTo>
                    <a:pt x="2299" y="971"/>
                  </a:lnTo>
                  <a:lnTo>
                    <a:pt x="2299" y="9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102" y="2493"/>
              <a:ext cx="322" cy="116"/>
            </a:xfrm>
            <a:custGeom>
              <a:avLst/>
              <a:gdLst/>
              <a:ahLst/>
              <a:cxnLst>
                <a:cxn ang="0">
                  <a:pos x="644" y="232"/>
                </a:cxn>
                <a:cxn ang="0">
                  <a:pos x="617" y="214"/>
                </a:cxn>
                <a:cxn ang="0">
                  <a:pos x="585" y="197"/>
                </a:cxn>
                <a:cxn ang="0">
                  <a:pos x="553" y="180"/>
                </a:cxn>
                <a:cxn ang="0">
                  <a:pos x="519" y="164"/>
                </a:cxn>
                <a:cxn ang="0">
                  <a:pos x="482" y="147"/>
                </a:cxn>
                <a:cxn ang="0">
                  <a:pos x="444" y="132"/>
                </a:cxn>
                <a:cxn ang="0">
                  <a:pos x="404" y="117"/>
                </a:cxn>
                <a:cxn ang="0">
                  <a:pos x="364" y="104"/>
                </a:cxn>
                <a:cxn ang="0">
                  <a:pos x="321" y="90"/>
                </a:cxn>
                <a:cxn ang="0">
                  <a:pos x="278" y="77"/>
                </a:cxn>
                <a:cxn ang="0">
                  <a:pos x="233" y="66"/>
                </a:cxn>
                <a:cxn ang="0">
                  <a:pos x="188" y="54"/>
                </a:cxn>
                <a:cxn ang="0">
                  <a:pos x="142" y="44"/>
                </a:cxn>
                <a:cxn ang="0">
                  <a:pos x="94" y="35"/>
                </a:cxn>
                <a:cxn ang="0">
                  <a:pos x="47" y="25"/>
                </a:cxn>
                <a:cxn ang="0">
                  <a:pos x="0" y="18"/>
                </a:cxn>
                <a:cxn ang="0">
                  <a:pos x="1" y="14"/>
                </a:cxn>
                <a:cxn ang="0">
                  <a:pos x="1" y="9"/>
                </a:cxn>
                <a:cxn ang="0">
                  <a:pos x="2" y="5"/>
                </a:cxn>
                <a:cxn ang="0">
                  <a:pos x="2" y="0"/>
                </a:cxn>
                <a:cxn ang="0">
                  <a:pos x="53" y="8"/>
                </a:cxn>
                <a:cxn ang="0">
                  <a:pos x="102" y="17"/>
                </a:cxn>
                <a:cxn ang="0">
                  <a:pos x="150" y="26"/>
                </a:cxn>
                <a:cxn ang="0">
                  <a:pos x="197" y="37"/>
                </a:cxn>
                <a:cxn ang="0">
                  <a:pos x="243" y="48"/>
                </a:cxn>
                <a:cxn ang="0">
                  <a:pos x="287" y="60"/>
                </a:cxn>
                <a:cxn ang="0">
                  <a:pos x="330" y="73"/>
                </a:cxn>
                <a:cxn ang="0">
                  <a:pos x="370" y="86"/>
                </a:cxn>
                <a:cxn ang="0">
                  <a:pos x="409" y="100"/>
                </a:cxn>
                <a:cxn ang="0">
                  <a:pos x="447" y="114"/>
                </a:cxn>
                <a:cxn ang="0">
                  <a:pos x="483" y="130"/>
                </a:cxn>
                <a:cxn ang="0">
                  <a:pos x="516" y="145"/>
                </a:cxn>
                <a:cxn ang="0">
                  <a:pos x="547" y="162"/>
                </a:cxn>
                <a:cxn ang="0">
                  <a:pos x="577" y="179"/>
                </a:cxn>
                <a:cxn ang="0">
                  <a:pos x="604" y="196"/>
                </a:cxn>
                <a:cxn ang="0">
                  <a:pos x="629" y="214"/>
                </a:cxn>
                <a:cxn ang="0">
                  <a:pos x="634" y="218"/>
                </a:cxn>
                <a:cxn ang="0">
                  <a:pos x="637" y="222"/>
                </a:cxn>
                <a:cxn ang="0">
                  <a:pos x="641" y="227"/>
                </a:cxn>
                <a:cxn ang="0">
                  <a:pos x="644" y="232"/>
                </a:cxn>
              </a:cxnLst>
              <a:rect l="0" t="0" r="r" b="b"/>
              <a:pathLst>
                <a:path w="644" h="232">
                  <a:moveTo>
                    <a:pt x="644" y="232"/>
                  </a:moveTo>
                  <a:lnTo>
                    <a:pt x="617" y="214"/>
                  </a:lnTo>
                  <a:lnTo>
                    <a:pt x="585" y="197"/>
                  </a:lnTo>
                  <a:lnTo>
                    <a:pt x="553" y="180"/>
                  </a:lnTo>
                  <a:lnTo>
                    <a:pt x="519" y="164"/>
                  </a:lnTo>
                  <a:lnTo>
                    <a:pt x="482" y="147"/>
                  </a:lnTo>
                  <a:lnTo>
                    <a:pt x="444" y="132"/>
                  </a:lnTo>
                  <a:lnTo>
                    <a:pt x="404" y="117"/>
                  </a:lnTo>
                  <a:lnTo>
                    <a:pt x="364" y="104"/>
                  </a:lnTo>
                  <a:lnTo>
                    <a:pt x="321" y="90"/>
                  </a:lnTo>
                  <a:lnTo>
                    <a:pt x="278" y="77"/>
                  </a:lnTo>
                  <a:lnTo>
                    <a:pt x="233" y="66"/>
                  </a:lnTo>
                  <a:lnTo>
                    <a:pt x="188" y="54"/>
                  </a:lnTo>
                  <a:lnTo>
                    <a:pt x="142" y="44"/>
                  </a:lnTo>
                  <a:lnTo>
                    <a:pt x="94" y="35"/>
                  </a:lnTo>
                  <a:lnTo>
                    <a:pt x="47" y="25"/>
                  </a:lnTo>
                  <a:lnTo>
                    <a:pt x="0" y="18"/>
                  </a:lnTo>
                  <a:lnTo>
                    <a:pt x="1" y="14"/>
                  </a:lnTo>
                  <a:lnTo>
                    <a:pt x="1" y="9"/>
                  </a:lnTo>
                  <a:lnTo>
                    <a:pt x="2" y="5"/>
                  </a:lnTo>
                  <a:lnTo>
                    <a:pt x="2" y="0"/>
                  </a:lnTo>
                  <a:lnTo>
                    <a:pt x="53" y="8"/>
                  </a:lnTo>
                  <a:lnTo>
                    <a:pt x="102" y="17"/>
                  </a:lnTo>
                  <a:lnTo>
                    <a:pt x="150" y="26"/>
                  </a:lnTo>
                  <a:lnTo>
                    <a:pt x="197" y="37"/>
                  </a:lnTo>
                  <a:lnTo>
                    <a:pt x="243" y="48"/>
                  </a:lnTo>
                  <a:lnTo>
                    <a:pt x="287" y="60"/>
                  </a:lnTo>
                  <a:lnTo>
                    <a:pt x="330" y="73"/>
                  </a:lnTo>
                  <a:lnTo>
                    <a:pt x="370" y="86"/>
                  </a:lnTo>
                  <a:lnTo>
                    <a:pt x="409" y="100"/>
                  </a:lnTo>
                  <a:lnTo>
                    <a:pt x="447" y="114"/>
                  </a:lnTo>
                  <a:lnTo>
                    <a:pt x="483" y="130"/>
                  </a:lnTo>
                  <a:lnTo>
                    <a:pt x="516" y="145"/>
                  </a:lnTo>
                  <a:lnTo>
                    <a:pt x="547" y="162"/>
                  </a:lnTo>
                  <a:lnTo>
                    <a:pt x="577" y="179"/>
                  </a:lnTo>
                  <a:lnTo>
                    <a:pt x="604" y="196"/>
                  </a:lnTo>
                  <a:lnTo>
                    <a:pt x="629" y="214"/>
                  </a:lnTo>
                  <a:lnTo>
                    <a:pt x="634" y="218"/>
                  </a:lnTo>
                  <a:lnTo>
                    <a:pt x="637" y="222"/>
                  </a:lnTo>
                  <a:lnTo>
                    <a:pt x="641" y="227"/>
                  </a:lnTo>
                  <a:lnTo>
                    <a:pt x="644" y="2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049" y="2341"/>
              <a:ext cx="32" cy="18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1" y="3"/>
                </a:cxn>
                <a:cxn ang="0">
                  <a:pos x="45" y="8"/>
                </a:cxn>
                <a:cxn ang="0">
                  <a:pos x="46" y="13"/>
                </a:cxn>
                <a:cxn ang="0">
                  <a:pos x="63" y="332"/>
                </a:cxn>
                <a:cxn ang="0">
                  <a:pos x="63" y="332"/>
                </a:cxn>
                <a:cxn ang="0">
                  <a:pos x="60" y="335"/>
                </a:cxn>
                <a:cxn ang="0">
                  <a:pos x="55" y="339"/>
                </a:cxn>
                <a:cxn ang="0">
                  <a:pos x="51" y="342"/>
                </a:cxn>
                <a:cxn ang="0">
                  <a:pos x="45" y="345"/>
                </a:cxn>
                <a:cxn ang="0">
                  <a:pos x="39" y="349"/>
                </a:cxn>
                <a:cxn ang="0">
                  <a:pos x="33" y="352"/>
                </a:cxn>
                <a:cxn ang="0">
                  <a:pos x="26" y="356"/>
                </a:cxn>
                <a:cxn ang="0">
                  <a:pos x="20" y="359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1" y="0"/>
                </a:cxn>
              </a:cxnLst>
              <a:rect l="0" t="0" r="r" b="b"/>
              <a:pathLst>
                <a:path w="63" h="359">
                  <a:moveTo>
                    <a:pt x="11" y="0"/>
                  </a:moveTo>
                  <a:lnTo>
                    <a:pt x="33" y="0"/>
                  </a:lnTo>
                  <a:lnTo>
                    <a:pt x="38" y="1"/>
                  </a:lnTo>
                  <a:lnTo>
                    <a:pt x="41" y="3"/>
                  </a:lnTo>
                  <a:lnTo>
                    <a:pt x="45" y="8"/>
                  </a:lnTo>
                  <a:lnTo>
                    <a:pt x="46" y="13"/>
                  </a:lnTo>
                  <a:lnTo>
                    <a:pt x="63" y="332"/>
                  </a:lnTo>
                  <a:lnTo>
                    <a:pt x="63" y="332"/>
                  </a:lnTo>
                  <a:lnTo>
                    <a:pt x="60" y="335"/>
                  </a:lnTo>
                  <a:lnTo>
                    <a:pt x="55" y="339"/>
                  </a:lnTo>
                  <a:lnTo>
                    <a:pt x="51" y="342"/>
                  </a:lnTo>
                  <a:lnTo>
                    <a:pt x="45" y="345"/>
                  </a:lnTo>
                  <a:lnTo>
                    <a:pt x="39" y="349"/>
                  </a:lnTo>
                  <a:lnTo>
                    <a:pt x="33" y="352"/>
                  </a:lnTo>
                  <a:lnTo>
                    <a:pt x="26" y="356"/>
                  </a:lnTo>
                  <a:lnTo>
                    <a:pt x="20" y="359"/>
                  </a:lnTo>
                  <a:lnTo>
                    <a:pt x="0" y="13"/>
                  </a:lnTo>
                  <a:lnTo>
                    <a:pt x="1" y="8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855" y="2500"/>
              <a:ext cx="160" cy="44"/>
            </a:xfrm>
            <a:custGeom>
              <a:avLst/>
              <a:gdLst/>
              <a:ahLst/>
              <a:cxnLst>
                <a:cxn ang="0">
                  <a:pos x="40" y="86"/>
                </a:cxn>
                <a:cxn ang="0">
                  <a:pos x="36" y="81"/>
                </a:cxn>
                <a:cxn ang="0">
                  <a:pos x="33" y="76"/>
                </a:cxn>
                <a:cxn ang="0">
                  <a:pos x="29" y="69"/>
                </a:cxn>
                <a:cxn ang="0">
                  <a:pos x="25" y="62"/>
                </a:cxn>
                <a:cxn ang="0">
                  <a:pos x="19" y="54"/>
                </a:cxn>
                <a:cxn ang="0">
                  <a:pos x="13" y="46"/>
                </a:cxn>
                <a:cxn ang="0">
                  <a:pos x="7" y="39"/>
                </a:cxn>
                <a:cxn ang="0">
                  <a:pos x="0" y="31"/>
                </a:cxn>
                <a:cxn ang="0">
                  <a:pos x="0" y="20"/>
                </a:cxn>
                <a:cxn ang="0">
                  <a:pos x="278" y="0"/>
                </a:cxn>
                <a:cxn ang="0">
                  <a:pos x="321" y="69"/>
                </a:cxn>
                <a:cxn ang="0">
                  <a:pos x="309" y="71"/>
                </a:cxn>
                <a:cxn ang="0">
                  <a:pos x="298" y="73"/>
                </a:cxn>
                <a:cxn ang="0">
                  <a:pos x="286" y="76"/>
                </a:cxn>
                <a:cxn ang="0">
                  <a:pos x="274" y="77"/>
                </a:cxn>
                <a:cxn ang="0">
                  <a:pos x="261" y="79"/>
                </a:cxn>
                <a:cxn ang="0">
                  <a:pos x="248" y="80"/>
                </a:cxn>
                <a:cxn ang="0">
                  <a:pos x="236" y="81"/>
                </a:cxn>
                <a:cxn ang="0">
                  <a:pos x="223" y="84"/>
                </a:cxn>
                <a:cxn ang="0">
                  <a:pos x="209" y="85"/>
                </a:cxn>
                <a:cxn ang="0">
                  <a:pos x="195" y="86"/>
                </a:cxn>
                <a:cxn ang="0">
                  <a:pos x="181" y="86"/>
                </a:cxn>
                <a:cxn ang="0">
                  <a:pos x="168" y="87"/>
                </a:cxn>
                <a:cxn ang="0">
                  <a:pos x="154" y="87"/>
                </a:cxn>
                <a:cxn ang="0">
                  <a:pos x="139" y="88"/>
                </a:cxn>
                <a:cxn ang="0">
                  <a:pos x="125" y="88"/>
                </a:cxn>
                <a:cxn ang="0">
                  <a:pos x="110" y="88"/>
                </a:cxn>
                <a:cxn ang="0">
                  <a:pos x="101" y="88"/>
                </a:cxn>
                <a:cxn ang="0">
                  <a:pos x="92" y="88"/>
                </a:cxn>
                <a:cxn ang="0">
                  <a:pos x="82" y="88"/>
                </a:cxn>
                <a:cxn ang="0">
                  <a:pos x="74" y="87"/>
                </a:cxn>
                <a:cxn ang="0">
                  <a:pos x="65" y="87"/>
                </a:cxn>
                <a:cxn ang="0">
                  <a:pos x="57" y="87"/>
                </a:cxn>
                <a:cxn ang="0">
                  <a:pos x="48" y="86"/>
                </a:cxn>
                <a:cxn ang="0">
                  <a:pos x="40" y="86"/>
                </a:cxn>
              </a:cxnLst>
              <a:rect l="0" t="0" r="r" b="b"/>
              <a:pathLst>
                <a:path w="321" h="88">
                  <a:moveTo>
                    <a:pt x="40" y="86"/>
                  </a:moveTo>
                  <a:lnTo>
                    <a:pt x="36" y="81"/>
                  </a:lnTo>
                  <a:lnTo>
                    <a:pt x="33" y="76"/>
                  </a:lnTo>
                  <a:lnTo>
                    <a:pt x="29" y="69"/>
                  </a:lnTo>
                  <a:lnTo>
                    <a:pt x="25" y="62"/>
                  </a:lnTo>
                  <a:lnTo>
                    <a:pt x="19" y="54"/>
                  </a:lnTo>
                  <a:lnTo>
                    <a:pt x="13" y="46"/>
                  </a:lnTo>
                  <a:lnTo>
                    <a:pt x="7" y="39"/>
                  </a:lnTo>
                  <a:lnTo>
                    <a:pt x="0" y="31"/>
                  </a:lnTo>
                  <a:lnTo>
                    <a:pt x="0" y="20"/>
                  </a:lnTo>
                  <a:lnTo>
                    <a:pt x="278" y="0"/>
                  </a:lnTo>
                  <a:lnTo>
                    <a:pt x="321" y="69"/>
                  </a:lnTo>
                  <a:lnTo>
                    <a:pt x="309" y="71"/>
                  </a:lnTo>
                  <a:lnTo>
                    <a:pt x="298" y="73"/>
                  </a:lnTo>
                  <a:lnTo>
                    <a:pt x="286" y="76"/>
                  </a:lnTo>
                  <a:lnTo>
                    <a:pt x="274" y="77"/>
                  </a:lnTo>
                  <a:lnTo>
                    <a:pt x="261" y="79"/>
                  </a:lnTo>
                  <a:lnTo>
                    <a:pt x="248" y="80"/>
                  </a:lnTo>
                  <a:lnTo>
                    <a:pt x="236" y="81"/>
                  </a:lnTo>
                  <a:lnTo>
                    <a:pt x="223" y="84"/>
                  </a:lnTo>
                  <a:lnTo>
                    <a:pt x="209" y="85"/>
                  </a:lnTo>
                  <a:lnTo>
                    <a:pt x="195" y="86"/>
                  </a:lnTo>
                  <a:lnTo>
                    <a:pt x="181" y="86"/>
                  </a:lnTo>
                  <a:lnTo>
                    <a:pt x="168" y="87"/>
                  </a:lnTo>
                  <a:lnTo>
                    <a:pt x="154" y="87"/>
                  </a:lnTo>
                  <a:lnTo>
                    <a:pt x="139" y="88"/>
                  </a:lnTo>
                  <a:lnTo>
                    <a:pt x="125" y="88"/>
                  </a:lnTo>
                  <a:lnTo>
                    <a:pt x="110" y="88"/>
                  </a:lnTo>
                  <a:lnTo>
                    <a:pt x="101" y="88"/>
                  </a:lnTo>
                  <a:lnTo>
                    <a:pt x="92" y="88"/>
                  </a:lnTo>
                  <a:lnTo>
                    <a:pt x="82" y="88"/>
                  </a:lnTo>
                  <a:lnTo>
                    <a:pt x="74" y="87"/>
                  </a:lnTo>
                  <a:lnTo>
                    <a:pt x="65" y="87"/>
                  </a:lnTo>
                  <a:lnTo>
                    <a:pt x="57" y="87"/>
                  </a:lnTo>
                  <a:lnTo>
                    <a:pt x="48" y="86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828" y="2228"/>
              <a:ext cx="201" cy="203"/>
            </a:xfrm>
            <a:custGeom>
              <a:avLst/>
              <a:gdLst/>
              <a:ahLst/>
              <a:cxnLst>
                <a:cxn ang="0">
                  <a:pos x="209" y="1"/>
                </a:cxn>
                <a:cxn ang="0">
                  <a:pos x="248" y="9"/>
                </a:cxn>
                <a:cxn ang="0">
                  <a:pos x="285" y="24"/>
                </a:cxn>
                <a:cxn ang="0">
                  <a:pos x="318" y="46"/>
                </a:cxn>
                <a:cxn ang="0">
                  <a:pos x="348" y="75"/>
                </a:cxn>
                <a:cxn ang="0">
                  <a:pos x="373" y="107"/>
                </a:cxn>
                <a:cxn ang="0">
                  <a:pos x="390" y="144"/>
                </a:cxn>
                <a:cxn ang="0">
                  <a:pos x="399" y="182"/>
                </a:cxn>
                <a:cxn ang="0">
                  <a:pos x="400" y="229"/>
                </a:cxn>
                <a:cxn ang="0">
                  <a:pos x="388" y="288"/>
                </a:cxn>
                <a:cxn ang="0">
                  <a:pos x="363" y="342"/>
                </a:cxn>
                <a:cxn ang="0">
                  <a:pos x="331" y="385"/>
                </a:cxn>
                <a:cxn ang="0">
                  <a:pos x="306" y="402"/>
                </a:cxn>
                <a:cxn ang="0">
                  <a:pos x="294" y="405"/>
                </a:cxn>
                <a:cxn ang="0">
                  <a:pos x="282" y="407"/>
                </a:cxn>
                <a:cxn ang="0">
                  <a:pos x="270" y="403"/>
                </a:cxn>
                <a:cxn ang="0">
                  <a:pos x="241" y="382"/>
                </a:cxn>
                <a:cxn ang="0">
                  <a:pos x="209" y="328"/>
                </a:cxn>
                <a:cxn ang="0">
                  <a:pos x="193" y="272"/>
                </a:cxn>
                <a:cxn ang="0">
                  <a:pos x="186" y="233"/>
                </a:cxn>
                <a:cxn ang="0">
                  <a:pos x="184" y="215"/>
                </a:cxn>
                <a:cxn ang="0">
                  <a:pos x="174" y="193"/>
                </a:cxn>
                <a:cxn ang="0">
                  <a:pos x="162" y="181"/>
                </a:cxn>
                <a:cxn ang="0">
                  <a:pos x="151" y="174"/>
                </a:cxn>
                <a:cxn ang="0">
                  <a:pos x="141" y="169"/>
                </a:cxn>
                <a:cxn ang="0">
                  <a:pos x="129" y="167"/>
                </a:cxn>
                <a:cxn ang="0">
                  <a:pos x="0" y="167"/>
                </a:cxn>
                <a:cxn ang="0">
                  <a:pos x="7" y="132"/>
                </a:cxn>
                <a:cxn ang="0">
                  <a:pos x="21" y="100"/>
                </a:cxn>
                <a:cxn ang="0">
                  <a:pos x="39" y="73"/>
                </a:cxn>
                <a:cxn ang="0">
                  <a:pos x="61" y="47"/>
                </a:cxn>
                <a:cxn ang="0">
                  <a:pos x="89" y="28"/>
                </a:cxn>
                <a:cxn ang="0">
                  <a:pos x="119" y="13"/>
                </a:cxn>
                <a:cxn ang="0">
                  <a:pos x="152" y="3"/>
                </a:cxn>
                <a:cxn ang="0">
                  <a:pos x="188" y="0"/>
                </a:cxn>
              </a:cxnLst>
              <a:rect l="0" t="0" r="r" b="b"/>
              <a:pathLst>
                <a:path w="401" h="407">
                  <a:moveTo>
                    <a:pt x="188" y="0"/>
                  </a:moveTo>
                  <a:lnTo>
                    <a:pt x="209" y="1"/>
                  </a:lnTo>
                  <a:lnTo>
                    <a:pt x="229" y="3"/>
                  </a:lnTo>
                  <a:lnTo>
                    <a:pt x="248" y="9"/>
                  </a:lnTo>
                  <a:lnTo>
                    <a:pt x="267" y="16"/>
                  </a:lnTo>
                  <a:lnTo>
                    <a:pt x="285" y="24"/>
                  </a:lnTo>
                  <a:lnTo>
                    <a:pt x="302" y="35"/>
                  </a:lnTo>
                  <a:lnTo>
                    <a:pt x="318" y="46"/>
                  </a:lnTo>
                  <a:lnTo>
                    <a:pt x="335" y="60"/>
                  </a:lnTo>
                  <a:lnTo>
                    <a:pt x="348" y="75"/>
                  </a:lnTo>
                  <a:lnTo>
                    <a:pt x="361" y="91"/>
                  </a:lnTo>
                  <a:lnTo>
                    <a:pt x="373" y="107"/>
                  </a:lnTo>
                  <a:lnTo>
                    <a:pt x="382" y="126"/>
                  </a:lnTo>
                  <a:lnTo>
                    <a:pt x="390" y="144"/>
                  </a:lnTo>
                  <a:lnTo>
                    <a:pt x="396" y="162"/>
                  </a:lnTo>
                  <a:lnTo>
                    <a:pt x="399" y="182"/>
                  </a:lnTo>
                  <a:lnTo>
                    <a:pt x="401" y="202"/>
                  </a:lnTo>
                  <a:lnTo>
                    <a:pt x="400" y="229"/>
                  </a:lnTo>
                  <a:lnTo>
                    <a:pt x="396" y="259"/>
                  </a:lnTo>
                  <a:lnTo>
                    <a:pt x="388" y="288"/>
                  </a:lnTo>
                  <a:lnTo>
                    <a:pt x="377" y="316"/>
                  </a:lnTo>
                  <a:lnTo>
                    <a:pt x="363" y="342"/>
                  </a:lnTo>
                  <a:lnTo>
                    <a:pt x="348" y="365"/>
                  </a:lnTo>
                  <a:lnTo>
                    <a:pt x="331" y="385"/>
                  </a:lnTo>
                  <a:lnTo>
                    <a:pt x="313" y="399"/>
                  </a:lnTo>
                  <a:lnTo>
                    <a:pt x="306" y="402"/>
                  </a:lnTo>
                  <a:lnTo>
                    <a:pt x="300" y="404"/>
                  </a:lnTo>
                  <a:lnTo>
                    <a:pt x="294" y="405"/>
                  </a:lnTo>
                  <a:lnTo>
                    <a:pt x="288" y="407"/>
                  </a:lnTo>
                  <a:lnTo>
                    <a:pt x="282" y="407"/>
                  </a:lnTo>
                  <a:lnTo>
                    <a:pt x="276" y="405"/>
                  </a:lnTo>
                  <a:lnTo>
                    <a:pt x="270" y="403"/>
                  </a:lnTo>
                  <a:lnTo>
                    <a:pt x="264" y="401"/>
                  </a:lnTo>
                  <a:lnTo>
                    <a:pt x="241" y="382"/>
                  </a:lnTo>
                  <a:lnTo>
                    <a:pt x="223" y="357"/>
                  </a:lnTo>
                  <a:lnTo>
                    <a:pt x="209" y="328"/>
                  </a:lnTo>
                  <a:lnTo>
                    <a:pt x="200" y="299"/>
                  </a:lnTo>
                  <a:lnTo>
                    <a:pt x="193" y="272"/>
                  </a:lnTo>
                  <a:lnTo>
                    <a:pt x="188" y="249"/>
                  </a:lnTo>
                  <a:lnTo>
                    <a:pt x="186" y="233"/>
                  </a:lnTo>
                  <a:lnTo>
                    <a:pt x="186" y="227"/>
                  </a:lnTo>
                  <a:lnTo>
                    <a:pt x="184" y="215"/>
                  </a:lnTo>
                  <a:lnTo>
                    <a:pt x="180" y="204"/>
                  </a:lnTo>
                  <a:lnTo>
                    <a:pt x="174" y="193"/>
                  </a:lnTo>
                  <a:lnTo>
                    <a:pt x="166" y="184"/>
                  </a:lnTo>
                  <a:lnTo>
                    <a:pt x="162" y="181"/>
                  </a:lnTo>
                  <a:lnTo>
                    <a:pt x="156" y="177"/>
                  </a:lnTo>
                  <a:lnTo>
                    <a:pt x="151" y="174"/>
                  </a:lnTo>
                  <a:lnTo>
                    <a:pt x="146" y="172"/>
                  </a:lnTo>
                  <a:lnTo>
                    <a:pt x="141" y="169"/>
                  </a:lnTo>
                  <a:lnTo>
                    <a:pt x="135" y="168"/>
                  </a:lnTo>
                  <a:lnTo>
                    <a:pt x="129" y="167"/>
                  </a:lnTo>
                  <a:lnTo>
                    <a:pt x="124" y="167"/>
                  </a:lnTo>
                  <a:lnTo>
                    <a:pt x="0" y="167"/>
                  </a:lnTo>
                  <a:lnTo>
                    <a:pt x="4" y="150"/>
                  </a:lnTo>
                  <a:lnTo>
                    <a:pt x="7" y="132"/>
                  </a:lnTo>
                  <a:lnTo>
                    <a:pt x="13" y="116"/>
                  </a:lnTo>
                  <a:lnTo>
                    <a:pt x="21" y="100"/>
                  </a:lnTo>
                  <a:lnTo>
                    <a:pt x="29" y="86"/>
                  </a:lnTo>
                  <a:lnTo>
                    <a:pt x="39" y="73"/>
                  </a:lnTo>
                  <a:lnTo>
                    <a:pt x="50" y="60"/>
                  </a:lnTo>
                  <a:lnTo>
                    <a:pt x="61" y="47"/>
                  </a:lnTo>
                  <a:lnTo>
                    <a:pt x="75" y="37"/>
                  </a:lnTo>
                  <a:lnTo>
                    <a:pt x="89" y="28"/>
                  </a:lnTo>
                  <a:lnTo>
                    <a:pt x="104" y="20"/>
                  </a:lnTo>
                  <a:lnTo>
                    <a:pt x="119" y="13"/>
                  </a:lnTo>
                  <a:lnTo>
                    <a:pt x="135" y="7"/>
                  </a:lnTo>
                  <a:lnTo>
                    <a:pt x="152" y="3"/>
                  </a:lnTo>
                  <a:lnTo>
                    <a:pt x="170" y="1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00B0F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745" y="2327"/>
              <a:ext cx="245" cy="168"/>
            </a:xfrm>
            <a:custGeom>
              <a:avLst/>
              <a:gdLst/>
              <a:ahLst/>
              <a:cxnLst>
                <a:cxn ang="0">
                  <a:pos x="0" y="177"/>
                </a:cxn>
                <a:cxn ang="0">
                  <a:pos x="1" y="168"/>
                </a:cxn>
                <a:cxn ang="0">
                  <a:pos x="8" y="153"/>
                </a:cxn>
                <a:cxn ang="0">
                  <a:pos x="22" y="134"/>
                </a:cxn>
                <a:cxn ang="0">
                  <a:pos x="42" y="111"/>
                </a:cxn>
                <a:cxn ang="0">
                  <a:pos x="65" y="85"/>
                </a:cxn>
                <a:cxn ang="0">
                  <a:pos x="92" y="58"/>
                </a:cxn>
                <a:cxn ang="0">
                  <a:pos x="123" y="29"/>
                </a:cxn>
                <a:cxn ang="0">
                  <a:pos x="156" y="0"/>
                </a:cxn>
                <a:cxn ang="0">
                  <a:pos x="292" y="0"/>
                </a:cxn>
                <a:cxn ang="0">
                  <a:pos x="298" y="1"/>
                </a:cxn>
                <a:cxn ang="0">
                  <a:pos x="303" y="2"/>
                </a:cxn>
                <a:cxn ang="0">
                  <a:pos x="308" y="5"/>
                </a:cxn>
                <a:cxn ang="0">
                  <a:pos x="313" y="8"/>
                </a:cxn>
                <a:cxn ang="0">
                  <a:pos x="316" y="13"/>
                </a:cxn>
                <a:cxn ang="0">
                  <a:pos x="319" y="17"/>
                </a:cxn>
                <a:cxn ang="0">
                  <a:pos x="321" y="23"/>
                </a:cxn>
                <a:cxn ang="0">
                  <a:pos x="322" y="29"/>
                </a:cxn>
                <a:cxn ang="0">
                  <a:pos x="323" y="37"/>
                </a:cxn>
                <a:cxn ang="0">
                  <a:pos x="325" y="57"/>
                </a:cxn>
                <a:cxn ang="0">
                  <a:pos x="330" y="82"/>
                </a:cxn>
                <a:cxn ang="0">
                  <a:pos x="338" y="113"/>
                </a:cxn>
                <a:cxn ang="0">
                  <a:pos x="349" y="145"/>
                </a:cxn>
                <a:cxn ang="0">
                  <a:pos x="367" y="177"/>
                </a:cxn>
                <a:cxn ang="0">
                  <a:pos x="389" y="206"/>
                </a:cxn>
                <a:cxn ang="0">
                  <a:pos x="417" y="228"/>
                </a:cxn>
                <a:cxn ang="0">
                  <a:pos x="425" y="232"/>
                </a:cxn>
                <a:cxn ang="0">
                  <a:pos x="434" y="235"/>
                </a:cxn>
                <a:cxn ang="0">
                  <a:pos x="440" y="237"/>
                </a:cxn>
                <a:cxn ang="0">
                  <a:pos x="449" y="239"/>
                </a:cxn>
                <a:cxn ang="0">
                  <a:pos x="457" y="239"/>
                </a:cxn>
                <a:cxn ang="0">
                  <a:pos x="465" y="239"/>
                </a:cxn>
                <a:cxn ang="0">
                  <a:pos x="473" y="236"/>
                </a:cxn>
                <a:cxn ang="0">
                  <a:pos x="481" y="234"/>
                </a:cxn>
                <a:cxn ang="0">
                  <a:pos x="490" y="316"/>
                </a:cxn>
                <a:cxn ang="0">
                  <a:pos x="220" y="336"/>
                </a:cxn>
                <a:cxn ang="0">
                  <a:pos x="205" y="211"/>
                </a:cxn>
                <a:cxn ang="0">
                  <a:pos x="191" y="211"/>
                </a:cxn>
                <a:cxn ang="0">
                  <a:pos x="190" y="211"/>
                </a:cxn>
                <a:cxn ang="0">
                  <a:pos x="186" y="211"/>
                </a:cxn>
                <a:cxn ang="0">
                  <a:pos x="179" y="210"/>
                </a:cxn>
                <a:cxn ang="0">
                  <a:pos x="170" y="210"/>
                </a:cxn>
                <a:cxn ang="0">
                  <a:pos x="158" y="209"/>
                </a:cxn>
                <a:cxn ang="0">
                  <a:pos x="145" y="207"/>
                </a:cxn>
                <a:cxn ang="0">
                  <a:pos x="132" y="206"/>
                </a:cxn>
                <a:cxn ang="0">
                  <a:pos x="117" y="205"/>
                </a:cxn>
                <a:cxn ang="0">
                  <a:pos x="102" y="203"/>
                </a:cxn>
                <a:cxn ang="0">
                  <a:pos x="85" y="201"/>
                </a:cxn>
                <a:cxn ang="0">
                  <a:pos x="69" y="198"/>
                </a:cxn>
                <a:cxn ang="0">
                  <a:pos x="54" y="195"/>
                </a:cxn>
                <a:cxn ang="0">
                  <a:pos x="39" y="191"/>
                </a:cxn>
                <a:cxn ang="0">
                  <a:pos x="25" y="188"/>
                </a:cxn>
                <a:cxn ang="0">
                  <a:pos x="13" y="183"/>
                </a:cxn>
                <a:cxn ang="0">
                  <a:pos x="1" y="179"/>
                </a:cxn>
                <a:cxn ang="0">
                  <a:pos x="0" y="177"/>
                </a:cxn>
                <a:cxn ang="0">
                  <a:pos x="0" y="177"/>
                </a:cxn>
                <a:cxn ang="0">
                  <a:pos x="0" y="177"/>
                </a:cxn>
                <a:cxn ang="0">
                  <a:pos x="0" y="177"/>
                </a:cxn>
              </a:cxnLst>
              <a:rect l="0" t="0" r="r" b="b"/>
              <a:pathLst>
                <a:path w="490" h="336">
                  <a:moveTo>
                    <a:pt x="0" y="177"/>
                  </a:moveTo>
                  <a:lnTo>
                    <a:pt x="1" y="168"/>
                  </a:lnTo>
                  <a:lnTo>
                    <a:pt x="8" y="153"/>
                  </a:lnTo>
                  <a:lnTo>
                    <a:pt x="22" y="134"/>
                  </a:lnTo>
                  <a:lnTo>
                    <a:pt x="42" y="111"/>
                  </a:lnTo>
                  <a:lnTo>
                    <a:pt x="65" y="85"/>
                  </a:lnTo>
                  <a:lnTo>
                    <a:pt x="92" y="58"/>
                  </a:lnTo>
                  <a:lnTo>
                    <a:pt x="123" y="29"/>
                  </a:lnTo>
                  <a:lnTo>
                    <a:pt x="156" y="0"/>
                  </a:lnTo>
                  <a:lnTo>
                    <a:pt x="292" y="0"/>
                  </a:lnTo>
                  <a:lnTo>
                    <a:pt x="298" y="1"/>
                  </a:lnTo>
                  <a:lnTo>
                    <a:pt x="303" y="2"/>
                  </a:lnTo>
                  <a:lnTo>
                    <a:pt x="308" y="5"/>
                  </a:lnTo>
                  <a:lnTo>
                    <a:pt x="313" y="8"/>
                  </a:lnTo>
                  <a:lnTo>
                    <a:pt x="316" y="13"/>
                  </a:lnTo>
                  <a:lnTo>
                    <a:pt x="319" y="17"/>
                  </a:lnTo>
                  <a:lnTo>
                    <a:pt x="321" y="23"/>
                  </a:lnTo>
                  <a:lnTo>
                    <a:pt x="322" y="29"/>
                  </a:lnTo>
                  <a:lnTo>
                    <a:pt x="323" y="37"/>
                  </a:lnTo>
                  <a:lnTo>
                    <a:pt x="325" y="57"/>
                  </a:lnTo>
                  <a:lnTo>
                    <a:pt x="330" y="82"/>
                  </a:lnTo>
                  <a:lnTo>
                    <a:pt x="338" y="113"/>
                  </a:lnTo>
                  <a:lnTo>
                    <a:pt x="349" y="145"/>
                  </a:lnTo>
                  <a:lnTo>
                    <a:pt x="367" y="177"/>
                  </a:lnTo>
                  <a:lnTo>
                    <a:pt x="389" y="206"/>
                  </a:lnTo>
                  <a:lnTo>
                    <a:pt x="417" y="228"/>
                  </a:lnTo>
                  <a:lnTo>
                    <a:pt x="425" y="232"/>
                  </a:lnTo>
                  <a:lnTo>
                    <a:pt x="434" y="235"/>
                  </a:lnTo>
                  <a:lnTo>
                    <a:pt x="440" y="237"/>
                  </a:lnTo>
                  <a:lnTo>
                    <a:pt x="449" y="239"/>
                  </a:lnTo>
                  <a:lnTo>
                    <a:pt x="457" y="239"/>
                  </a:lnTo>
                  <a:lnTo>
                    <a:pt x="465" y="239"/>
                  </a:lnTo>
                  <a:lnTo>
                    <a:pt x="473" y="236"/>
                  </a:lnTo>
                  <a:lnTo>
                    <a:pt x="481" y="234"/>
                  </a:lnTo>
                  <a:lnTo>
                    <a:pt x="490" y="316"/>
                  </a:lnTo>
                  <a:lnTo>
                    <a:pt x="220" y="336"/>
                  </a:lnTo>
                  <a:lnTo>
                    <a:pt x="205" y="211"/>
                  </a:lnTo>
                  <a:lnTo>
                    <a:pt x="191" y="211"/>
                  </a:lnTo>
                  <a:lnTo>
                    <a:pt x="190" y="211"/>
                  </a:lnTo>
                  <a:lnTo>
                    <a:pt x="186" y="211"/>
                  </a:lnTo>
                  <a:lnTo>
                    <a:pt x="179" y="210"/>
                  </a:lnTo>
                  <a:lnTo>
                    <a:pt x="170" y="210"/>
                  </a:lnTo>
                  <a:lnTo>
                    <a:pt x="158" y="209"/>
                  </a:lnTo>
                  <a:lnTo>
                    <a:pt x="145" y="207"/>
                  </a:lnTo>
                  <a:lnTo>
                    <a:pt x="132" y="206"/>
                  </a:lnTo>
                  <a:lnTo>
                    <a:pt x="117" y="205"/>
                  </a:lnTo>
                  <a:lnTo>
                    <a:pt x="102" y="203"/>
                  </a:lnTo>
                  <a:lnTo>
                    <a:pt x="85" y="201"/>
                  </a:lnTo>
                  <a:lnTo>
                    <a:pt x="69" y="198"/>
                  </a:lnTo>
                  <a:lnTo>
                    <a:pt x="54" y="195"/>
                  </a:lnTo>
                  <a:lnTo>
                    <a:pt x="39" y="191"/>
                  </a:lnTo>
                  <a:lnTo>
                    <a:pt x="25" y="188"/>
                  </a:lnTo>
                  <a:lnTo>
                    <a:pt x="13" y="183"/>
                  </a:lnTo>
                  <a:lnTo>
                    <a:pt x="1" y="179"/>
                  </a:lnTo>
                  <a:lnTo>
                    <a:pt x="0" y="177"/>
                  </a:lnTo>
                  <a:lnTo>
                    <a:pt x="0" y="177"/>
                  </a:lnTo>
                  <a:lnTo>
                    <a:pt x="0" y="177"/>
                  </a:lnTo>
                  <a:lnTo>
                    <a:pt x="0" y="1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803" y="2518"/>
              <a:ext cx="53" cy="24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6" y="0"/>
                </a:cxn>
                <a:cxn ang="0">
                  <a:pos x="61" y="2"/>
                </a:cxn>
                <a:cxn ang="0">
                  <a:pos x="67" y="4"/>
                </a:cxn>
                <a:cxn ang="0">
                  <a:pos x="72" y="8"/>
                </a:cxn>
                <a:cxn ang="0">
                  <a:pos x="72" y="11"/>
                </a:cxn>
                <a:cxn ang="0">
                  <a:pos x="76" y="12"/>
                </a:cxn>
                <a:cxn ang="0">
                  <a:pos x="84" y="20"/>
                </a:cxn>
                <a:cxn ang="0">
                  <a:pos x="91" y="28"/>
                </a:cxn>
                <a:cxn ang="0">
                  <a:pos x="99" y="38"/>
                </a:cxn>
                <a:cxn ang="0">
                  <a:pos x="106" y="49"/>
                </a:cxn>
                <a:cxn ang="0">
                  <a:pos x="92" y="48"/>
                </a:cxn>
                <a:cxn ang="0">
                  <a:pos x="78" y="46"/>
                </a:cxn>
                <a:cxn ang="0">
                  <a:pos x="64" y="44"/>
                </a:cxn>
                <a:cxn ang="0">
                  <a:pos x="50" y="43"/>
                </a:cxn>
                <a:cxn ang="0">
                  <a:pos x="38" y="41"/>
                </a:cxn>
                <a:cxn ang="0">
                  <a:pos x="25" y="38"/>
                </a:cxn>
                <a:cxn ang="0">
                  <a:pos x="12" y="36"/>
                </a:cxn>
                <a:cxn ang="0">
                  <a:pos x="0" y="34"/>
                </a:cxn>
                <a:cxn ang="0">
                  <a:pos x="33" y="22"/>
                </a:cxn>
                <a:cxn ang="0">
                  <a:pos x="30" y="12"/>
                </a:cxn>
                <a:cxn ang="0">
                  <a:pos x="32" y="10"/>
                </a:cxn>
                <a:cxn ang="0">
                  <a:pos x="37" y="7"/>
                </a:cxn>
                <a:cxn ang="0">
                  <a:pos x="42" y="4"/>
                </a:cxn>
                <a:cxn ang="0">
                  <a:pos x="53" y="0"/>
                </a:cxn>
              </a:cxnLst>
              <a:rect l="0" t="0" r="r" b="b"/>
              <a:pathLst>
                <a:path w="106" h="49">
                  <a:moveTo>
                    <a:pt x="53" y="0"/>
                  </a:moveTo>
                  <a:lnTo>
                    <a:pt x="56" y="0"/>
                  </a:lnTo>
                  <a:lnTo>
                    <a:pt x="61" y="2"/>
                  </a:lnTo>
                  <a:lnTo>
                    <a:pt x="67" y="4"/>
                  </a:lnTo>
                  <a:lnTo>
                    <a:pt x="72" y="8"/>
                  </a:lnTo>
                  <a:lnTo>
                    <a:pt x="72" y="11"/>
                  </a:lnTo>
                  <a:lnTo>
                    <a:pt x="76" y="12"/>
                  </a:lnTo>
                  <a:lnTo>
                    <a:pt x="84" y="20"/>
                  </a:lnTo>
                  <a:lnTo>
                    <a:pt x="91" y="28"/>
                  </a:lnTo>
                  <a:lnTo>
                    <a:pt x="99" y="38"/>
                  </a:lnTo>
                  <a:lnTo>
                    <a:pt x="106" y="49"/>
                  </a:lnTo>
                  <a:lnTo>
                    <a:pt x="92" y="48"/>
                  </a:lnTo>
                  <a:lnTo>
                    <a:pt x="78" y="46"/>
                  </a:lnTo>
                  <a:lnTo>
                    <a:pt x="64" y="44"/>
                  </a:lnTo>
                  <a:lnTo>
                    <a:pt x="50" y="43"/>
                  </a:lnTo>
                  <a:lnTo>
                    <a:pt x="38" y="41"/>
                  </a:lnTo>
                  <a:lnTo>
                    <a:pt x="25" y="38"/>
                  </a:lnTo>
                  <a:lnTo>
                    <a:pt x="12" y="36"/>
                  </a:lnTo>
                  <a:lnTo>
                    <a:pt x="0" y="34"/>
                  </a:lnTo>
                  <a:lnTo>
                    <a:pt x="33" y="22"/>
                  </a:lnTo>
                  <a:lnTo>
                    <a:pt x="30" y="12"/>
                  </a:lnTo>
                  <a:lnTo>
                    <a:pt x="32" y="10"/>
                  </a:lnTo>
                  <a:lnTo>
                    <a:pt x="37" y="7"/>
                  </a:lnTo>
                  <a:lnTo>
                    <a:pt x="42" y="4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764" y="2469"/>
              <a:ext cx="42" cy="52"/>
            </a:xfrm>
            <a:custGeom>
              <a:avLst/>
              <a:gdLst/>
              <a:ahLst/>
              <a:cxnLst>
                <a:cxn ang="0">
                  <a:pos x="5" y="3"/>
                </a:cxn>
                <a:cxn ang="0">
                  <a:pos x="8" y="1"/>
                </a:cxn>
                <a:cxn ang="0">
                  <a:pos x="12" y="0"/>
                </a:cxn>
                <a:cxn ang="0">
                  <a:pos x="15" y="0"/>
                </a:cxn>
                <a:cxn ang="0">
                  <a:pos x="19" y="2"/>
                </a:cxn>
                <a:cxn ang="0">
                  <a:pos x="83" y="89"/>
                </a:cxn>
                <a:cxn ang="0">
                  <a:pos x="82" y="91"/>
                </a:cxn>
                <a:cxn ang="0">
                  <a:pos x="81" y="93"/>
                </a:cxn>
                <a:cxn ang="0">
                  <a:pos x="80" y="94"/>
                </a:cxn>
                <a:cxn ang="0">
                  <a:pos x="80" y="96"/>
                </a:cxn>
                <a:cxn ang="0">
                  <a:pos x="65" y="102"/>
                </a:cxn>
                <a:cxn ang="0">
                  <a:pos x="1" y="17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5" y="3"/>
                </a:cxn>
              </a:cxnLst>
              <a:rect l="0" t="0" r="r" b="b"/>
              <a:pathLst>
                <a:path w="83" h="102">
                  <a:moveTo>
                    <a:pt x="5" y="3"/>
                  </a:moveTo>
                  <a:lnTo>
                    <a:pt x="8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2"/>
                  </a:lnTo>
                  <a:lnTo>
                    <a:pt x="83" y="89"/>
                  </a:lnTo>
                  <a:lnTo>
                    <a:pt x="82" y="91"/>
                  </a:lnTo>
                  <a:lnTo>
                    <a:pt x="81" y="93"/>
                  </a:lnTo>
                  <a:lnTo>
                    <a:pt x="80" y="94"/>
                  </a:lnTo>
                  <a:lnTo>
                    <a:pt x="80" y="96"/>
                  </a:lnTo>
                  <a:lnTo>
                    <a:pt x="65" y="102"/>
                  </a:lnTo>
                  <a:lnTo>
                    <a:pt x="1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384" y="2485"/>
              <a:ext cx="329" cy="91"/>
            </a:xfrm>
            <a:custGeom>
              <a:avLst/>
              <a:gdLst/>
              <a:ahLst/>
              <a:cxnLst>
                <a:cxn ang="0">
                  <a:pos x="657" y="18"/>
                </a:cxn>
                <a:cxn ang="0">
                  <a:pos x="605" y="24"/>
                </a:cxn>
                <a:cxn ang="0">
                  <a:pos x="554" y="31"/>
                </a:cxn>
                <a:cxn ang="0">
                  <a:pos x="506" y="38"/>
                </a:cxn>
                <a:cxn ang="0">
                  <a:pos x="457" y="46"/>
                </a:cxn>
                <a:cxn ang="0">
                  <a:pos x="411" y="54"/>
                </a:cxn>
                <a:cxn ang="0">
                  <a:pos x="366" y="63"/>
                </a:cxn>
                <a:cxn ang="0">
                  <a:pos x="322" y="72"/>
                </a:cxn>
                <a:cxn ang="0">
                  <a:pos x="280" y="83"/>
                </a:cxn>
                <a:cxn ang="0">
                  <a:pos x="239" y="93"/>
                </a:cxn>
                <a:cxn ang="0">
                  <a:pos x="200" y="104"/>
                </a:cxn>
                <a:cxn ang="0">
                  <a:pos x="163" y="116"/>
                </a:cxn>
                <a:cxn ang="0">
                  <a:pos x="126" y="128"/>
                </a:cxn>
                <a:cxn ang="0">
                  <a:pos x="93" y="140"/>
                </a:cxn>
                <a:cxn ang="0">
                  <a:pos x="59" y="154"/>
                </a:cxn>
                <a:cxn ang="0">
                  <a:pos x="28" y="168"/>
                </a:cxn>
                <a:cxn ang="0">
                  <a:pos x="0" y="182"/>
                </a:cxn>
                <a:cxn ang="0">
                  <a:pos x="28" y="166"/>
                </a:cxn>
                <a:cxn ang="0">
                  <a:pos x="58" y="150"/>
                </a:cxn>
                <a:cxn ang="0">
                  <a:pos x="91" y="135"/>
                </a:cxn>
                <a:cxn ang="0">
                  <a:pos x="125" y="121"/>
                </a:cxn>
                <a:cxn ang="0">
                  <a:pos x="161" y="107"/>
                </a:cxn>
                <a:cxn ang="0">
                  <a:pos x="198" y="93"/>
                </a:cxn>
                <a:cxn ang="0">
                  <a:pos x="237" y="82"/>
                </a:cxn>
                <a:cxn ang="0">
                  <a:pos x="279" y="69"/>
                </a:cxn>
                <a:cxn ang="0">
                  <a:pos x="321" y="59"/>
                </a:cxn>
                <a:cxn ang="0">
                  <a:pos x="365" y="47"/>
                </a:cxn>
                <a:cxn ang="0">
                  <a:pos x="410" y="38"/>
                </a:cxn>
                <a:cxn ang="0">
                  <a:pos x="456" y="29"/>
                </a:cxn>
                <a:cxn ang="0">
                  <a:pos x="504" y="21"/>
                </a:cxn>
                <a:cxn ang="0">
                  <a:pos x="554" y="13"/>
                </a:cxn>
                <a:cxn ang="0">
                  <a:pos x="604" y="6"/>
                </a:cxn>
                <a:cxn ang="0">
                  <a:pos x="656" y="0"/>
                </a:cxn>
                <a:cxn ang="0">
                  <a:pos x="656" y="4"/>
                </a:cxn>
                <a:cxn ang="0">
                  <a:pos x="656" y="9"/>
                </a:cxn>
                <a:cxn ang="0">
                  <a:pos x="656" y="14"/>
                </a:cxn>
                <a:cxn ang="0">
                  <a:pos x="657" y="18"/>
                </a:cxn>
              </a:cxnLst>
              <a:rect l="0" t="0" r="r" b="b"/>
              <a:pathLst>
                <a:path w="657" h="182">
                  <a:moveTo>
                    <a:pt x="657" y="18"/>
                  </a:moveTo>
                  <a:lnTo>
                    <a:pt x="605" y="24"/>
                  </a:lnTo>
                  <a:lnTo>
                    <a:pt x="554" y="31"/>
                  </a:lnTo>
                  <a:lnTo>
                    <a:pt x="506" y="38"/>
                  </a:lnTo>
                  <a:lnTo>
                    <a:pt x="457" y="46"/>
                  </a:lnTo>
                  <a:lnTo>
                    <a:pt x="411" y="54"/>
                  </a:lnTo>
                  <a:lnTo>
                    <a:pt x="366" y="63"/>
                  </a:lnTo>
                  <a:lnTo>
                    <a:pt x="322" y="72"/>
                  </a:lnTo>
                  <a:lnTo>
                    <a:pt x="280" y="83"/>
                  </a:lnTo>
                  <a:lnTo>
                    <a:pt x="239" y="93"/>
                  </a:lnTo>
                  <a:lnTo>
                    <a:pt x="200" y="104"/>
                  </a:lnTo>
                  <a:lnTo>
                    <a:pt x="163" y="116"/>
                  </a:lnTo>
                  <a:lnTo>
                    <a:pt x="126" y="128"/>
                  </a:lnTo>
                  <a:lnTo>
                    <a:pt x="93" y="140"/>
                  </a:lnTo>
                  <a:lnTo>
                    <a:pt x="59" y="154"/>
                  </a:lnTo>
                  <a:lnTo>
                    <a:pt x="28" y="168"/>
                  </a:lnTo>
                  <a:lnTo>
                    <a:pt x="0" y="182"/>
                  </a:lnTo>
                  <a:lnTo>
                    <a:pt x="28" y="166"/>
                  </a:lnTo>
                  <a:lnTo>
                    <a:pt x="58" y="150"/>
                  </a:lnTo>
                  <a:lnTo>
                    <a:pt x="91" y="135"/>
                  </a:lnTo>
                  <a:lnTo>
                    <a:pt x="125" y="121"/>
                  </a:lnTo>
                  <a:lnTo>
                    <a:pt x="161" y="107"/>
                  </a:lnTo>
                  <a:lnTo>
                    <a:pt x="198" y="93"/>
                  </a:lnTo>
                  <a:lnTo>
                    <a:pt x="237" y="82"/>
                  </a:lnTo>
                  <a:lnTo>
                    <a:pt x="279" y="69"/>
                  </a:lnTo>
                  <a:lnTo>
                    <a:pt x="321" y="59"/>
                  </a:lnTo>
                  <a:lnTo>
                    <a:pt x="365" y="47"/>
                  </a:lnTo>
                  <a:lnTo>
                    <a:pt x="410" y="38"/>
                  </a:lnTo>
                  <a:lnTo>
                    <a:pt x="456" y="29"/>
                  </a:lnTo>
                  <a:lnTo>
                    <a:pt x="504" y="21"/>
                  </a:lnTo>
                  <a:lnTo>
                    <a:pt x="554" y="13"/>
                  </a:lnTo>
                  <a:lnTo>
                    <a:pt x="604" y="6"/>
                  </a:lnTo>
                  <a:lnTo>
                    <a:pt x="656" y="0"/>
                  </a:lnTo>
                  <a:lnTo>
                    <a:pt x="656" y="4"/>
                  </a:lnTo>
                  <a:lnTo>
                    <a:pt x="656" y="9"/>
                  </a:lnTo>
                  <a:lnTo>
                    <a:pt x="656" y="14"/>
                  </a:lnTo>
                  <a:lnTo>
                    <a:pt x="657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428" y="2612"/>
              <a:ext cx="310" cy="310"/>
            </a:xfrm>
            <a:custGeom>
              <a:avLst/>
              <a:gdLst/>
              <a:ahLst/>
              <a:cxnLst>
                <a:cxn ang="0">
                  <a:pos x="313" y="620"/>
                </a:cxn>
                <a:cxn ang="0">
                  <a:pos x="281" y="617"/>
                </a:cxn>
                <a:cxn ang="0">
                  <a:pos x="251" y="611"/>
                </a:cxn>
                <a:cxn ang="0">
                  <a:pos x="222" y="602"/>
                </a:cxn>
                <a:cxn ang="0">
                  <a:pos x="193" y="590"/>
                </a:cxn>
                <a:cxn ang="0">
                  <a:pos x="166" y="576"/>
                </a:cxn>
                <a:cxn ang="0">
                  <a:pos x="140" y="559"/>
                </a:cxn>
                <a:cxn ang="0">
                  <a:pos x="114" y="539"/>
                </a:cxn>
                <a:cxn ang="0">
                  <a:pos x="81" y="506"/>
                </a:cxn>
                <a:cxn ang="0">
                  <a:pos x="44" y="455"/>
                </a:cxn>
                <a:cxn ang="0">
                  <a:pos x="19" y="400"/>
                </a:cxn>
                <a:cxn ang="0">
                  <a:pos x="4" y="341"/>
                </a:cxn>
                <a:cxn ang="0">
                  <a:pos x="0" y="279"/>
                </a:cxn>
                <a:cxn ang="0">
                  <a:pos x="8" y="220"/>
                </a:cxn>
                <a:cxn ang="0">
                  <a:pos x="28" y="165"/>
                </a:cxn>
                <a:cxn ang="0">
                  <a:pos x="59" y="114"/>
                </a:cxn>
                <a:cxn ang="0">
                  <a:pos x="89" y="81"/>
                </a:cxn>
                <a:cxn ang="0">
                  <a:pos x="112" y="61"/>
                </a:cxn>
                <a:cxn ang="0">
                  <a:pos x="136" y="44"/>
                </a:cxn>
                <a:cxn ang="0">
                  <a:pos x="162" y="30"/>
                </a:cxn>
                <a:cxn ang="0">
                  <a:pos x="189" y="19"/>
                </a:cxn>
                <a:cxn ang="0">
                  <a:pos x="218" y="10"/>
                </a:cxn>
                <a:cxn ang="0">
                  <a:pos x="247" y="4"/>
                </a:cxn>
                <a:cxn ang="0">
                  <a:pos x="278" y="0"/>
                </a:cxn>
                <a:cxn ang="0">
                  <a:pos x="308" y="0"/>
                </a:cxn>
                <a:cxn ang="0">
                  <a:pos x="339" y="4"/>
                </a:cxn>
                <a:cxn ang="0">
                  <a:pos x="369" y="10"/>
                </a:cxn>
                <a:cxn ang="0">
                  <a:pos x="399" y="19"/>
                </a:cxn>
                <a:cxn ang="0">
                  <a:pos x="428" y="30"/>
                </a:cxn>
                <a:cxn ang="0">
                  <a:pos x="454" y="44"/>
                </a:cxn>
                <a:cxn ang="0">
                  <a:pos x="481" y="61"/>
                </a:cxn>
                <a:cxn ang="0">
                  <a:pos x="506" y="81"/>
                </a:cxn>
                <a:cxn ang="0">
                  <a:pos x="540" y="114"/>
                </a:cxn>
                <a:cxn ang="0">
                  <a:pos x="575" y="165"/>
                </a:cxn>
                <a:cxn ang="0">
                  <a:pos x="602" y="220"/>
                </a:cxn>
                <a:cxn ang="0">
                  <a:pos x="617" y="279"/>
                </a:cxn>
                <a:cxn ang="0">
                  <a:pos x="620" y="341"/>
                </a:cxn>
                <a:cxn ang="0">
                  <a:pos x="611" y="402"/>
                </a:cxn>
                <a:cxn ang="0">
                  <a:pos x="590" y="458"/>
                </a:cxn>
                <a:cxn ang="0">
                  <a:pos x="560" y="507"/>
                </a:cxn>
                <a:cxn ang="0">
                  <a:pos x="520" y="549"/>
                </a:cxn>
                <a:cxn ang="0">
                  <a:pos x="473" y="582"/>
                </a:cxn>
                <a:cxn ang="0">
                  <a:pos x="419" y="606"/>
                </a:cxn>
                <a:cxn ang="0">
                  <a:pos x="359" y="619"/>
                </a:cxn>
              </a:cxnLst>
              <a:rect l="0" t="0" r="r" b="b"/>
              <a:pathLst>
                <a:path w="620" h="620">
                  <a:moveTo>
                    <a:pt x="328" y="620"/>
                  </a:moveTo>
                  <a:lnTo>
                    <a:pt x="313" y="620"/>
                  </a:lnTo>
                  <a:lnTo>
                    <a:pt x="296" y="619"/>
                  </a:lnTo>
                  <a:lnTo>
                    <a:pt x="281" y="617"/>
                  </a:lnTo>
                  <a:lnTo>
                    <a:pt x="266" y="614"/>
                  </a:lnTo>
                  <a:lnTo>
                    <a:pt x="251" y="611"/>
                  </a:lnTo>
                  <a:lnTo>
                    <a:pt x="237" y="606"/>
                  </a:lnTo>
                  <a:lnTo>
                    <a:pt x="222" y="602"/>
                  </a:lnTo>
                  <a:lnTo>
                    <a:pt x="208" y="597"/>
                  </a:lnTo>
                  <a:lnTo>
                    <a:pt x="193" y="590"/>
                  </a:lnTo>
                  <a:lnTo>
                    <a:pt x="179" y="583"/>
                  </a:lnTo>
                  <a:lnTo>
                    <a:pt x="166" y="576"/>
                  </a:lnTo>
                  <a:lnTo>
                    <a:pt x="152" y="568"/>
                  </a:lnTo>
                  <a:lnTo>
                    <a:pt x="140" y="559"/>
                  </a:lnTo>
                  <a:lnTo>
                    <a:pt x="127" y="550"/>
                  </a:lnTo>
                  <a:lnTo>
                    <a:pt x="114" y="539"/>
                  </a:lnTo>
                  <a:lnTo>
                    <a:pt x="103" y="529"/>
                  </a:lnTo>
                  <a:lnTo>
                    <a:pt x="81" y="506"/>
                  </a:lnTo>
                  <a:lnTo>
                    <a:pt x="61" y="482"/>
                  </a:lnTo>
                  <a:lnTo>
                    <a:pt x="44" y="455"/>
                  </a:lnTo>
                  <a:lnTo>
                    <a:pt x="30" y="429"/>
                  </a:lnTo>
                  <a:lnTo>
                    <a:pt x="19" y="400"/>
                  </a:lnTo>
                  <a:lnTo>
                    <a:pt x="9" y="371"/>
                  </a:lnTo>
                  <a:lnTo>
                    <a:pt x="4" y="341"/>
                  </a:lnTo>
                  <a:lnTo>
                    <a:pt x="0" y="310"/>
                  </a:lnTo>
                  <a:lnTo>
                    <a:pt x="0" y="279"/>
                  </a:lnTo>
                  <a:lnTo>
                    <a:pt x="2" y="249"/>
                  </a:lnTo>
                  <a:lnTo>
                    <a:pt x="8" y="220"/>
                  </a:lnTo>
                  <a:lnTo>
                    <a:pt x="17" y="192"/>
                  </a:lnTo>
                  <a:lnTo>
                    <a:pt x="28" y="165"/>
                  </a:lnTo>
                  <a:lnTo>
                    <a:pt x="43" y="139"/>
                  </a:lnTo>
                  <a:lnTo>
                    <a:pt x="59" y="114"/>
                  </a:lnTo>
                  <a:lnTo>
                    <a:pt x="79" y="91"/>
                  </a:lnTo>
                  <a:lnTo>
                    <a:pt x="89" y="81"/>
                  </a:lnTo>
                  <a:lnTo>
                    <a:pt x="100" y="71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6" y="44"/>
                  </a:lnTo>
                  <a:lnTo>
                    <a:pt x="149" y="37"/>
                  </a:lnTo>
                  <a:lnTo>
                    <a:pt x="162" y="30"/>
                  </a:lnTo>
                  <a:lnTo>
                    <a:pt x="175" y="23"/>
                  </a:lnTo>
                  <a:lnTo>
                    <a:pt x="189" y="19"/>
                  </a:lnTo>
                  <a:lnTo>
                    <a:pt x="203" y="14"/>
                  </a:lnTo>
                  <a:lnTo>
                    <a:pt x="218" y="10"/>
                  </a:lnTo>
                  <a:lnTo>
                    <a:pt x="232" y="6"/>
                  </a:lnTo>
                  <a:lnTo>
                    <a:pt x="247" y="4"/>
                  </a:lnTo>
                  <a:lnTo>
                    <a:pt x="262" y="1"/>
                  </a:lnTo>
                  <a:lnTo>
                    <a:pt x="278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4" y="1"/>
                  </a:lnTo>
                  <a:lnTo>
                    <a:pt x="339" y="4"/>
                  </a:lnTo>
                  <a:lnTo>
                    <a:pt x="354" y="6"/>
                  </a:lnTo>
                  <a:lnTo>
                    <a:pt x="369" y="10"/>
                  </a:lnTo>
                  <a:lnTo>
                    <a:pt x="384" y="14"/>
                  </a:lnTo>
                  <a:lnTo>
                    <a:pt x="399" y="19"/>
                  </a:lnTo>
                  <a:lnTo>
                    <a:pt x="413" y="23"/>
                  </a:lnTo>
                  <a:lnTo>
                    <a:pt x="428" y="30"/>
                  </a:lnTo>
                  <a:lnTo>
                    <a:pt x="442" y="37"/>
                  </a:lnTo>
                  <a:lnTo>
                    <a:pt x="454" y="44"/>
                  </a:lnTo>
                  <a:lnTo>
                    <a:pt x="468" y="52"/>
                  </a:lnTo>
                  <a:lnTo>
                    <a:pt x="481" y="61"/>
                  </a:lnTo>
                  <a:lnTo>
                    <a:pt x="494" y="71"/>
                  </a:lnTo>
                  <a:lnTo>
                    <a:pt x="506" y="81"/>
                  </a:lnTo>
                  <a:lnTo>
                    <a:pt x="518" y="91"/>
                  </a:lnTo>
                  <a:lnTo>
                    <a:pt x="540" y="114"/>
                  </a:lnTo>
                  <a:lnTo>
                    <a:pt x="559" y="139"/>
                  </a:lnTo>
                  <a:lnTo>
                    <a:pt x="575" y="165"/>
                  </a:lnTo>
                  <a:lnTo>
                    <a:pt x="590" y="192"/>
                  </a:lnTo>
                  <a:lnTo>
                    <a:pt x="602" y="220"/>
                  </a:lnTo>
                  <a:lnTo>
                    <a:pt x="611" y="249"/>
                  </a:lnTo>
                  <a:lnTo>
                    <a:pt x="617" y="279"/>
                  </a:lnTo>
                  <a:lnTo>
                    <a:pt x="620" y="310"/>
                  </a:lnTo>
                  <a:lnTo>
                    <a:pt x="620" y="341"/>
                  </a:lnTo>
                  <a:lnTo>
                    <a:pt x="617" y="372"/>
                  </a:lnTo>
                  <a:lnTo>
                    <a:pt x="611" y="402"/>
                  </a:lnTo>
                  <a:lnTo>
                    <a:pt x="603" y="430"/>
                  </a:lnTo>
                  <a:lnTo>
                    <a:pt x="590" y="458"/>
                  </a:lnTo>
                  <a:lnTo>
                    <a:pt x="577" y="483"/>
                  </a:lnTo>
                  <a:lnTo>
                    <a:pt x="560" y="507"/>
                  </a:lnTo>
                  <a:lnTo>
                    <a:pt x="542" y="529"/>
                  </a:lnTo>
                  <a:lnTo>
                    <a:pt x="520" y="549"/>
                  </a:lnTo>
                  <a:lnTo>
                    <a:pt x="498" y="567"/>
                  </a:lnTo>
                  <a:lnTo>
                    <a:pt x="473" y="582"/>
                  </a:lnTo>
                  <a:lnTo>
                    <a:pt x="446" y="596"/>
                  </a:lnTo>
                  <a:lnTo>
                    <a:pt x="419" y="606"/>
                  </a:lnTo>
                  <a:lnTo>
                    <a:pt x="390" y="614"/>
                  </a:lnTo>
                  <a:lnTo>
                    <a:pt x="359" y="619"/>
                  </a:lnTo>
                  <a:lnTo>
                    <a:pt x="328" y="620"/>
                  </a:lnTo>
                  <a:close/>
                </a:path>
              </a:pathLst>
            </a:custGeom>
            <a:solidFill>
              <a:srgbClr val="1938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056" y="2612"/>
              <a:ext cx="310" cy="310"/>
            </a:xfrm>
            <a:custGeom>
              <a:avLst/>
              <a:gdLst/>
              <a:ahLst/>
              <a:cxnLst>
                <a:cxn ang="0">
                  <a:pos x="312" y="620"/>
                </a:cxn>
                <a:cxn ang="0">
                  <a:pos x="281" y="617"/>
                </a:cxn>
                <a:cxn ang="0">
                  <a:pos x="251" y="611"/>
                </a:cxn>
                <a:cxn ang="0">
                  <a:pos x="221" y="602"/>
                </a:cxn>
                <a:cxn ang="0">
                  <a:pos x="192" y="590"/>
                </a:cxn>
                <a:cxn ang="0">
                  <a:pos x="166" y="576"/>
                </a:cxn>
                <a:cxn ang="0">
                  <a:pos x="139" y="559"/>
                </a:cxn>
                <a:cxn ang="0">
                  <a:pos x="114" y="539"/>
                </a:cxn>
                <a:cxn ang="0">
                  <a:pos x="80" y="506"/>
                </a:cxn>
                <a:cxn ang="0">
                  <a:pos x="45" y="455"/>
                </a:cxn>
                <a:cxn ang="0">
                  <a:pos x="18" y="400"/>
                </a:cxn>
                <a:cxn ang="0">
                  <a:pos x="3" y="341"/>
                </a:cxn>
                <a:cxn ang="0">
                  <a:pos x="0" y="279"/>
                </a:cxn>
                <a:cxn ang="0">
                  <a:pos x="8" y="220"/>
                </a:cxn>
                <a:cxn ang="0">
                  <a:pos x="27" y="165"/>
                </a:cxn>
                <a:cxn ang="0">
                  <a:pos x="58" y="114"/>
                </a:cxn>
                <a:cxn ang="0">
                  <a:pos x="88" y="81"/>
                </a:cxn>
                <a:cxn ang="0">
                  <a:pos x="111" y="61"/>
                </a:cxn>
                <a:cxn ang="0">
                  <a:pos x="136" y="44"/>
                </a:cxn>
                <a:cxn ang="0">
                  <a:pos x="161" y="30"/>
                </a:cxn>
                <a:cxn ang="0">
                  <a:pos x="189" y="19"/>
                </a:cxn>
                <a:cxn ang="0">
                  <a:pos x="218" y="10"/>
                </a:cxn>
                <a:cxn ang="0">
                  <a:pos x="246" y="4"/>
                </a:cxn>
                <a:cxn ang="0">
                  <a:pos x="277" y="0"/>
                </a:cxn>
                <a:cxn ang="0">
                  <a:pos x="307" y="0"/>
                </a:cxn>
                <a:cxn ang="0">
                  <a:pos x="339" y="4"/>
                </a:cxn>
                <a:cxn ang="0">
                  <a:pos x="369" y="10"/>
                </a:cxn>
                <a:cxn ang="0">
                  <a:pos x="399" y="19"/>
                </a:cxn>
                <a:cxn ang="0">
                  <a:pos x="427" y="30"/>
                </a:cxn>
                <a:cxn ang="0">
                  <a:pos x="454" y="44"/>
                </a:cxn>
                <a:cxn ang="0">
                  <a:pos x="480" y="61"/>
                </a:cxn>
                <a:cxn ang="0">
                  <a:pos x="506" y="81"/>
                </a:cxn>
                <a:cxn ang="0">
                  <a:pos x="539" y="114"/>
                </a:cxn>
                <a:cxn ang="0">
                  <a:pos x="575" y="165"/>
                </a:cxn>
                <a:cxn ang="0">
                  <a:pos x="601" y="220"/>
                </a:cxn>
                <a:cxn ang="0">
                  <a:pos x="616" y="279"/>
                </a:cxn>
                <a:cxn ang="0">
                  <a:pos x="620" y="341"/>
                </a:cxn>
                <a:cxn ang="0">
                  <a:pos x="611" y="402"/>
                </a:cxn>
                <a:cxn ang="0">
                  <a:pos x="590" y="458"/>
                </a:cxn>
                <a:cxn ang="0">
                  <a:pos x="560" y="507"/>
                </a:cxn>
                <a:cxn ang="0">
                  <a:pos x="520" y="549"/>
                </a:cxn>
                <a:cxn ang="0">
                  <a:pos x="472" y="582"/>
                </a:cxn>
                <a:cxn ang="0">
                  <a:pos x="418" y="606"/>
                </a:cxn>
                <a:cxn ang="0">
                  <a:pos x="358" y="619"/>
                </a:cxn>
              </a:cxnLst>
              <a:rect l="0" t="0" r="r" b="b"/>
              <a:pathLst>
                <a:path w="620" h="620">
                  <a:moveTo>
                    <a:pt x="327" y="620"/>
                  </a:moveTo>
                  <a:lnTo>
                    <a:pt x="312" y="620"/>
                  </a:lnTo>
                  <a:lnTo>
                    <a:pt x="296" y="619"/>
                  </a:lnTo>
                  <a:lnTo>
                    <a:pt x="281" y="617"/>
                  </a:lnTo>
                  <a:lnTo>
                    <a:pt x="266" y="614"/>
                  </a:lnTo>
                  <a:lnTo>
                    <a:pt x="251" y="611"/>
                  </a:lnTo>
                  <a:lnTo>
                    <a:pt x="236" y="606"/>
                  </a:lnTo>
                  <a:lnTo>
                    <a:pt x="221" y="602"/>
                  </a:lnTo>
                  <a:lnTo>
                    <a:pt x="207" y="597"/>
                  </a:lnTo>
                  <a:lnTo>
                    <a:pt x="192" y="590"/>
                  </a:lnTo>
                  <a:lnTo>
                    <a:pt x="178" y="583"/>
                  </a:lnTo>
                  <a:lnTo>
                    <a:pt x="166" y="576"/>
                  </a:lnTo>
                  <a:lnTo>
                    <a:pt x="152" y="568"/>
                  </a:lnTo>
                  <a:lnTo>
                    <a:pt x="139" y="559"/>
                  </a:lnTo>
                  <a:lnTo>
                    <a:pt x="126" y="550"/>
                  </a:lnTo>
                  <a:lnTo>
                    <a:pt x="114" y="539"/>
                  </a:lnTo>
                  <a:lnTo>
                    <a:pt x="102" y="529"/>
                  </a:lnTo>
                  <a:lnTo>
                    <a:pt x="80" y="506"/>
                  </a:lnTo>
                  <a:lnTo>
                    <a:pt x="61" y="482"/>
                  </a:lnTo>
                  <a:lnTo>
                    <a:pt x="45" y="455"/>
                  </a:lnTo>
                  <a:lnTo>
                    <a:pt x="30" y="429"/>
                  </a:lnTo>
                  <a:lnTo>
                    <a:pt x="18" y="400"/>
                  </a:lnTo>
                  <a:lnTo>
                    <a:pt x="9" y="371"/>
                  </a:lnTo>
                  <a:lnTo>
                    <a:pt x="3" y="341"/>
                  </a:lnTo>
                  <a:lnTo>
                    <a:pt x="0" y="310"/>
                  </a:lnTo>
                  <a:lnTo>
                    <a:pt x="0" y="279"/>
                  </a:lnTo>
                  <a:lnTo>
                    <a:pt x="2" y="249"/>
                  </a:lnTo>
                  <a:lnTo>
                    <a:pt x="8" y="220"/>
                  </a:lnTo>
                  <a:lnTo>
                    <a:pt x="17" y="192"/>
                  </a:lnTo>
                  <a:lnTo>
                    <a:pt x="27" y="165"/>
                  </a:lnTo>
                  <a:lnTo>
                    <a:pt x="42" y="139"/>
                  </a:lnTo>
                  <a:lnTo>
                    <a:pt x="58" y="114"/>
                  </a:lnTo>
                  <a:lnTo>
                    <a:pt x="78" y="91"/>
                  </a:lnTo>
                  <a:lnTo>
                    <a:pt x="88" y="81"/>
                  </a:lnTo>
                  <a:lnTo>
                    <a:pt x="100" y="71"/>
                  </a:lnTo>
                  <a:lnTo>
                    <a:pt x="111" y="61"/>
                  </a:lnTo>
                  <a:lnTo>
                    <a:pt x="123" y="52"/>
                  </a:lnTo>
                  <a:lnTo>
                    <a:pt x="136" y="44"/>
                  </a:lnTo>
                  <a:lnTo>
                    <a:pt x="148" y="37"/>
                  </a:lnTo>
                  <a:lnTo>
                    <a:pt x="161" y="30"/>
                  </a:lnTo>
                  <a:lnTo>
                    <a:pt x="175" y="23"/>
                  </a:lnTo>
                  <a:lnTo>
                    <a:pt x="189" y="19"/>
                  </a:lnTo>
                  <a:lnTo>
                    <a:pt x="203" y="14"/>
                  </a:lnTo>
                  <a:lnTo>
                    <a:pt x="218" y="10"/>
                  </a:lnTo>
                  <a:lnTo>
                    <a:pt x="231" y="6"/>
                  </a:lnTo>
                  <a:lnTo>
                    <a:pt x="246" y="4"/>
                  </a:lnTo>
                  <a:lnTo>
                    <a:pt x="261" y="1"/>
                  </a:lnTo>
                  <a:lnTo>
                    <a:pt x="277" y="0"/>
                  </a:lnTo>
                  <a:lnTo>
                    <a:pt x="292" y="0"/>
                  </a:lnTo>
                  <a:lnTo>
                    <a:pt x="307" y="0"/>
                  </a:lnTo>
                  <a:lnTo>
                    <a:pt x="324" y="1"/>
                  </a:lnTo>
                  <a:lnTo>
                    <a:pt x="339" y="4"/>
                  </a:lnTo>
                  <a:lnTo>
                    <a:pt x="354" y="6"/>
                  </a:lnTo>
                  <a:lnTo>
                    <a:pt x="369" y="10"/>
                  </a:lnTo>
                  <a:lnTo>
                    <a:pt x="384" y="14"/>
                  </a:lnTo>
                  <a:lnTo>
                    <a:pt x="399" y="19"/>
                  </a:lnTo>
                  <a:lnTo>
                    <a:pt x="412" y="23"/>
                  </a:lnTo>
                  <a:lnTo>
                    <a:pt x="427" y="30"/>
                  </a:lnTo>
                  <a:lnTo>
                    <a:pt x="441" y="37"/>
                  </a:lnTo>
                  <a:lnTo>
                    <a:pt x="454" y="44"/>
                  </a:lnTo>
                  <a:lnTo>
                    <a:pt x="468" y="52"/>
                  </a:lnTo>
                  <a:lnTo>
                    <a:pt x="480" y="61"/>
                  </a:lnTo>
                  <a:lnTo>
                    <a:pt x="493" y="71"/>
                  </a:lnTo>
                  <a:lnTo>
                    <a:pt x="506" y="81"/>
                  </a:lnTo>
                  <a:lnTo>
                    <a:pt x="517" y="91"/>
                  </a:lnTo>
                  <a:lnTo>
                    <a:pt x="539" y="114"/>
                  </a:lnTo>
                  <a:lnTo>
                    <a:pt x="559" y="139"/>
                  </a:lnTo>
                  <a:lnTo>
                    <a:pt x="575" y="165"/>
                  </a:lnTo>
                  <a:lnTo>
                    <a:pt x="590" y="192"/>
                  </a:lnTo>
                  <a:lnTo>
                    <a:pt x="601" y="220"/>
                  </a:lnTo>
                  <a:lnTo>
                    <a:pt x="611" y="249"/>
                  </a:lnTo>
                  <a:lnTo>
                    <a:pt x="616" y="279"/>
                  </a:lnTo>
                  <a:lnTo>
                    <a:pt x="620" y="310"/>
                  </a:lnTo>
                  <a:lnTo>
                    <a:pt x="620" y="341"/>
                  </a:lnTo>
                  <a:lnTo>
                    <a:pt x="616" y="372"/>
                  </a:lnTo>
                  <a:lnTo>
                    <a:pt x="611" y="402"/>
                  </a:lnTo>
                  <a:lnTo>
                    <a:pt x="603" y="430"/>
                  </a:lnTo>
                  <a:lnTo>
                    <a:pt x="590" y="458"/>
                  </a:lnTo>
                  <a:lnTo>
                    <a:pt x="576" y="483"/>
                  </a:lnTo>
                  <a:lnTo>
                    <a:pt x="560" y="507"/>
                  </a:lnTo>
                  <a:lnTo>
                    <a:pt x="541" y="529"/>
                  </a:lnTo>
                  <a:lnTo>
                    <a:pt x="520" y="549"/>
                  </a:lnTo>
                  <a:lnTo>
                    <a:pt x="498" y="567"/>
                  </a:lnTo>
                  <a:lnTo>
                    <a:pt x="472" y="582"/>
                  </a:lnTo>
                  <a:lnTo>
                    <a:pt x="446" y="596"/>
                  </a:lnTo>
                  <a:lnTo>
                    <a:pt x="418" y="606"/>
                  </a:lnTo>
                  <a:lnTo>
                    <a:pt x="389" y="614"/>
                  </a:lnTo>
                  <a:lnTo>
                    <a:pt x="358" y="619"/>
                  </a:lnTo>
                  <a:lnTo>
                    <a:pt x="327" y="620"/>
                  </a:lnTo>
                  <a:close/>
                </a:path>
              </a:pathLst>
            </a:custGeom>
            <a:solidFill>
              <a:srgbClr val="1938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321" y="2510"/>
              <a:ext cx="1120" cy="305"/>
            </a:xfrm>
            <a:custGeom>
              <a:avLst/>
              <a:gdLst/>
              <a:ahLst/>
              <a:cxnLst>
                <a:cxn ang="0">
                  <a:pos x="2231" y="441"/>
                </a:cxn>
                <a:cxn ang="0">
                  <a:pos x="2194" y="530"/>
                </a:cxn>
                <a:cxn ang="0">
                  <a:pos x="2158" y="557"/>
                </a:cxn>
                <a:cxn ang="0">
                  <a:pos x="2126" y="574"/>
                </a:cxn>
                <a:cxn ang="0">
                  <a:pos x="2120" y="530"/>
                </a:cxn>
                <a:cxn ang="0">
                  <a:pos x="2099" y="416"/>
                </a:cxn>
                <a:cxn ang="0">
                  <a:pos x="2030" y="300"/>
                </a:cxn>
                <a:cxn ang="0">
                  <a:pos x="1967" y="241"/>
                </a:cxn>
                <a:cxn ang="0">
                  <a:pos x="1908" y="206"/>
                </a:cxn>
                <a:cxn ang="0">
                  <a:pos x="1844" y="185"/>
                </a:cxn>
                <a:cxn ang="0">
                  <a:pos x="1778" y="174"/>
                </a:cxn>
                <a:cxn ang="0">
                  <a:pos x="1660" y="189"/>
                </a:cxn>
                <a:cxn ang="0">
                  <a:pos x="1548" y="253"/>
                </a:cxn>
                <a:cxn ang="0">
                  <a:pos x="1470" y="353"/>
                </a:cxn>
                <a:cxn ang="0">
                  <a:pos x="1437" y="481"/>
                </a:cxn>
                <a:cxn ang="0">
                  <a:pos x="1450" y="588"/>
                </a:cxn>
                <a:cxn ang="0">
                  <a:pos x="1401" y="608"/>
                </a:cxn>
                <a:cxn ang="0">
                  <a:pos x="1325" y="605"/>
                </a:cxn>
                <a:cxn ang="0">
                  <a:pos x="1246" y="603"/>
                </a:cxn>
                <a:cxn ang="0">
                  <a:pos x="1165" y="602"/>
                </a:cxn>
                <a:cxn ang="0">
                  <a:pos x="1089" y="602"/>
                </a:cxn>
                <a:cxn ang="0">
                  <a:pos x="1017" y="603"/>
                </a:cxn>
                <a:cxn ang="0">
                  <a:pos x="945" y="604"/>
                </a:cxn>
                <a:cxn ang="0">
                  <a:pos x="874" y="606"/>
                </a:cxn>
                <a:cxn ang="0">
                  <a:pos x="865" y="538"/>
                </a:cxn>
                <a:cxn ang="0">
                  <a:pos x="844" y="416"/>
                </a:cxn>
                <a:cxn ang="0">
                  <a:pos x="775" y="300"/>
                </a:cxn>
                <a:cxn ang="0">
                  <a:pos x="710" y="241"/>
                </a:cxn>
                <a:cxn ang="0">
                  <a:pos x="651" y="206"/>
                </a:cxn>
                <a:cxn ang="0">
                  <a:pos x="589" y="185"/>
                </a:cxn>
                <a:cxn ang="0">
                  <a:pos x="522" y="174"/>
                </a:cxn>
                <a:cxn ang="0">
                  <a:pos x="405" y="189"/>
                </a:cxn>
                <a:cxn ang="0">
                  <a:pos x="293" y="253"/>
                </a:cxn>
                <a:cxn ang="0">
                  <a:pos x="214" y="353"/>
                </a:cxn>
                <a:cxn ang="0">
                  <a:pos x="182" y="481"/>
                </a:cxn>
                <a:cxn ang="0">
                  <a:pos x="188" y="559"/>
                </a:cxn>
                <a:cxn ang="0">
                  <a:pos x="131" y="552"/>
                </a:cxn>
                <a:cxn ang="0">
                  <a:pos x="67" y="514"/>
                </a:cxn>
                <a:cxn ang="0">
                  <a:pos x="28" y="464"/>
                </a:cxn>
                <a:cxn ang="0">
                  <a:pos x="5" y="377"/>
                </a:cxn>
                <a:cxn ang="0">
                  <a:pos x="2" y="278"/>
                </a:cxn>
                <a:cxn ang="0">
                  <a:pos x="28" y="234"/>
                </a:cxn>
                <a:cxn ang="0">
                  <a:pos x="86" y="191"/>
                </a:cxn>
                <a:cxn ang="0">
                  <a:pos x="161" y="151"/>
                </a:cxn>
                <a:cxn ang="0">
                  <a:pos x="249" y="114"/>
                </a:cxn>
                <a:cxn ang="0">
                  <a:pos x="352" y="81"/>
                </a:cxn>
                <a:cxn ang="0">
                  <a:pos x="464" y="52"/>
                </a:cxn>
                <a:cxn ang="0">
                  <a:pos x="589" y="28"/>
                </a:cxn>
                <a:cxn ang="0">
                  <a:pos x="724" y="8"/>
                </a:cxn>
                <a:cxn ang="0">
                  <a:pos x="802" y="11"/>
                </a:cxn>
                <a:cxn ang="0">
                  <a:pos x="825" y="30"/>
                </a:cxn>
                <a:cxn ang="0">
                  <a:pos x="905" y="66"/>
                </a:cxn>
                <a:cxn ang="0">
                  <a:pos x="1080" y="96"/>
                </a:cxn>
                <a:cxn ang="0">
                  <a:pos x="1278" y="96"/>
                </a:cxn>
                <a:cxn ang="0">
                  <a:pos x="1451" y="66"/>
                </a:cxn>
                <a:cxn ang="0">
                  <a:pos x="1531" y="27"/>
                </a:cxn>
                <a:cxn ang="0">
                  <a:pos x="1601" y="22"/>
                </a:cxn>
                <a:cxn ang="0">
                  <a:pos x="1801" y="65"/>
                </a:cxn>
                <a:cxn ang="0">
                  <a:pos x="1982" y="122"/>
                </a:cxn>
                <a:cxn ang="0">
                  <a:pos x="2134" y="191"/>
                </a:cxn>
                <a:cxn ang="0">
                  <a:pos x="2224" y="244"/>
                </a:cxn>
                <a:cxn ang="0">
                  <a:pos x="2239" y="346"/>
                </a:cxn>
              </a:cxnLst>
              <a:rect l="0" t="0" r="r" b="b"/>
              <a:pathLst>
                <a:path w="2239" h="611">
                  <a:moveTo>
                    <a:pt x="2239" y="346"/>
                  </a:moveTo>
                  <a:lnTo>
                    <a:pt x="2238" y="379"/>
                  </a:lnTo>
                  <a:lnTo>
                    <a:pt x="2235" y="411"/>
                  </a:lnTo>
                  <a:lnTo>
                    <a:pt x="2231" y="441"/>
                  </a:lnTo>
                  <a:lnTo>
                    <a:pt x="2224" y="468"/>
                  </a:lnTo>
                  <a:lnTo>
                    <a:pt x="2216" y="493"/>
                  </a:lnTo>
                  <a:lnTo>
                    <a:pt x="2205" y="514"/>
                  </a:lnTo>
                  <a:lnTo>
                    <a:pt x="2194" y="530"/>
                  </a:lnTo>
                  <a:lnTo>
                    <a:pt x="2181" y="543"/>
                  </a:lnTo>
                  <a:lnTo>
                    <a:pt x="2174" y="547"/>
                  </a:lnTo>
                  <a:lnTo>
                    <a:pt x="2166" y="552"/>
                  </a:lnTo>
                  <a:lnTo>
                    <a:pt x="2158" y="557"/>
                  </a:lnTo>
                  <a:lnTo>
                    <a:pt x="2151" y="561"/>
                  </a:lnTo>
                  <a:lnTo>
                    <a:pt x="2142" y="565"/>
                  </a:lnTo>
                  <a:lnTo>
                    <a:pt x="2134" y="569"/>
                  </a:lnTo>
                  <a:lnTo>
                    <a:pt x="2126" y="574"/>
                  </a:lnTo>
                  <a:lnTo>
                    <a:pt x="2117" y="577"/>
                  </a:lnTo>
                  <a:lnTo>
                    <a:pt x="2119" y="561"/>
                  </a:lnTo>
                  <a:lnTo>
                    <a:pt x="2120" y="546"/>
                  </a:lnTo>
                  <a:lnTo>
                    <a:pt x="2120" y="530"/>
                  </a:lnTo>
                  <a:lnTo>
                    <a:pt x="2119" y="515"/>
                  </a:lnTo>
                  <a:lnTo>
                    <a:pt x="2115" y="482"/>
                  </a:lnTo>
                  <a:lnTo>
                    <a:pt x="2108" y="448"/>
                  </a:lnTo>
                  <a:lnTo>
                    <a:pt x="2099" y="416"/>
                  </a:lnTo>
                  <a:lnTo>
                    <a:pt x="2087" y="385"/>
                  </a:lnTo>
                  <a:lnTo>
                    <a:pt x="2070" y="355"/>
                  </a:lnTo>
                  <a:lnTo>
                    <a:pt x="2052" y="326"/>
                  </a:lnTo>
                  <a:lnTo>
                    <a:pt x="2030" y="300"/>
                  </a:lnTo>
                  <a:lnTo>
                    <a:pt x="2006" y="274"/>
                  </a:lnTo>
                  <a:lnTo>
                    <a:pt x="1993" y="263"/>
                  </a:lnTo>
                  <a:lnTo>
                    <a:pt x="1979" y="251"/>
                  </a:lnTo>
                  <a:lnTo>
                    <a:pt x="1967" y="241"/>
                  </a:lnTo>
                  <a:lnTo>
                    <a:pt x="1952" y="232"/>
                  </a:lnTo>
                  <a:lnTo>
                    <a:pt x="1938" y="223"/>
                  </a:lnTo>
                  <a:lnTo>
                    <a:pt x="1923" y="215"/>
                  </a:lnTo>
                  <a:lnTo>
                    <a:pt x="1908" y="206"/>
                  </a:lnTo>
                  <a:lnTo>
                    <a:pt x="1892" y="200"/>
                  </a:lnTo>
                  <a:lnTo>
                    <a:pt x="1877" y="194"/>
                  </a:lnTo>
                  <a:lnTo>
                    <a:pt x="1861" y="189"/>
                  </a:lnTo>
                  <a:lnTo>
                    <a:pt x="1844" y="185"/>
                  </a:lnTo>
                  <a:lnTo>
                    <a:pt x="1827" y="181"/>
                  </a:lnTo>
                  <a:lnTo>
                    <a:pt x="1811" y="178"/>
                  </a:lnTo>
                  <a:lnTo>
                    <a:pt x="1794" y="175"/>
                  </a:lnTo>
                  <a:lnTo>
                    <a:pt x="1778" y="174"/>
                  </a:lnTo>
                  <a:lnTo>
                    <a:pt x="1760" y="174"/>
                  </a:lnTo>
                  <a:lnTo>
                    <a:pt x="1726" y="177"/>
                  </a:lnTo>
                  <a:lnTo>
                    <a:pt x="1692" y="181"/>
                  </a:lnTo>
                  <a:lnTo>
                    <a:pt x="1660" y="189"/>
                  </a:lnTo>
                  <a:lnTo>
                    <a:pt x="1629" y="201"/>
                  </a:lnTo>
                  <a:lnTo>
                    <a:pt x="1600" y="216"/>
                  </a:lnTo>
                  <a:lnTo>
                    <a:pt x="1572" y="233"/>
                  </a:lnTo>
                  <a:lnTo>
                    <a:pt x="1548" y="253"/>
                  </a:lnTo>
                  <a:lnTo>
                    <a:pt x="1525" y="274"/>
                  </a:lnTo>
                  <a:lnTo>
                    <a:pt x="1504" y="299"/>
                  </a:lnTo>
                  <a:lnTo>
                    <a:pt x="1486" y="325"/>
                  </a:lnTo>
                  <a:lnTo>
                    <a:pt x="1470" y="353"/>
                  </a:lnTo>
                  <a:lnTo>
                    <a:pt x="1457" y="383"/>
                  </a:lnTo>
                  <a:lnTo>
                    <a:pt x="1448" y="414"/>
                  </a:lnTo>
                  <a:lnTo>
                    <a:pt x="1441" y="446"/>
                  </a:lnTo>
                  <a:lnTo>
                    <a:pt x="1437" y="481"/>
                  </a:lnTo>
                  <a:lnTo>
                    <a:pt x="1437" y="515"/>
                  </a:lnTo>
                  <a:lnTo>
                    <a:pt x="1440" y="539"/>
                  </a:lnTo>
                  <a:lnTo>
                    <a:pt x="1444" y="564"/>
                  </a:lnTo>
                  <a:lnTo>
                    <a:pt x="1450" y="588"/>
                  </a:lnTo>
                  <a:lnTo>
                    <a:pt x="1457" y="611"/>
                  </a:lnTo>
                  <a:lnTo>
                    <a:pt x="1439" y="610"/>
                  </a:lnTo>
                  <a:lnTo>
                    <a:pt x="1420" y="610"/>
                  </a:lnTo>
                  <a:lnTo>
                    <a:pt x="1401" y="608"/>
                  </a:lnTo>
                  <a:lnTo>
                    <a:pt x="1382" y="607"/>
                  </a:lnTo>
                  <a:lnTo>
                    <a:pt x="1363" y="606"/>
                  </a:lnTo>
                  <a:lnTo>
                    <a:pt x="1343" y="606"/>
                  </a:lnTo>
                  <a:lnTo>
                    <a:pt x="1325" y="605"/>
                  </a:lnTo>
                  <a:lnTo>
                    <a:pt x="1305" y="604"/>
                  </a:lnTo>
                  <a:lnTo>
                    <a:pt x="1285" y="604"/>
                  </a:lnTo>
                  <a:lnTo>
                    <a:pt x="1266" y="603"/>
                  </a:lnTo>
                  <a:lnTo>
                    <a:pt x="1246" y="603"/>
                  </a:lnTo>
                  <a:lnTo>
                    <a:pt x="1225" y="603"/>
                  </a:lnTo>
                  <a:lnTo>
                    <a:pt x="1206" y="602"/>
                  </a:lnTo>
                  <a:lnTo>
                    <a:pt x="1186" y="602"/>
                  </a:lnTo>
                  <a:lnTo>
                    <a:pt x="1165" y="602"/>
                  </a:lnTo>
                  <a:lnTo>
                    <a:pt x="1146" y="602"/>
                  </a:lnTo>
                  <a:lnTo>
                    <a:pt x="1127" y="602"/>
                  </a:lnTo>
                  <a:lnTo>
                    <a:pt x="1109" y="602"/>
                  </a:lnTo>
                  <a:lnTo>
                    <a:pt x="1089" y="602"/>
                  </a:lnTo>
                  <a:lnTo>
                    <a:pt x="1071" y="602"/>
                  </a:lnTo>
                  <a:lnTo>
                    <a:pt x="1054" y="603"/>
                  </a:lnTo>
                  <a:lnTo>
                    <a:pt x="1035" y="603"/>
                  </a:lnTo>
                  <a:lnTo>
                    <a:pt x="1017" y="603"/>
                  </a:lnTo>
                  <a:lnTo>
                    <a:pt x="998" y="603"/>
                  </a:lnTo>
                  <a:lnTo>
                    <a:pt x="981" y="604"/>
                  </a:lnTo>
                  <a:lnTo>
                    <a:pt x="963" y="604"/>
                  </a:lnTo>
                  <a:lnTo>
                    <a:pt x="945" y="604"/>
                  </a:lnTo>
                  <a:lnTo>
                    <a:pt x="927" y="605"/>
                  </a:lnTo>
                  <a:lnTo>
                    <a:pt x="909" y="605"/>
                  </a:lnTo>
                  <a:lnTo>
                    <a:pt x="891" y="605"/>
                  </a:lnTo>
                  <a:lnTo>
                    <a:pt x="874" y="606"/>
                  </a:lnTo>
                  <a:lnTo>
                    <a:pt x="856" y="606"/>
                  </a:lnTo>
                  <a:lnTo>
                    <a:pt x="860" y="584"/>
                  </a:lnTo>
                  <a:lnTo>
                    <a:pt x="863" y="561"/>
                  </a:lnTo>
                  <a:lnTo>
                    <a:pt x="865" y="538"/>
                  </a:lnTo>
                  <a:lnTo>
                    <a:pt x="863" y="515"/>
                  </a:lnTo>
                  <a:lnTo>
                    <a:pt x="860" y="482"/>
                  </a:lnTo>
                  <a:lnTo>
                    <a:pt x="853" y="448"/>
                  </a:lnTo>
                  <a:lnTo>
                    <a:pt x="844" y="416"/>
                  </a:lnTo>
                  <a:lnTo>
                    <a:pt x="831" y="385"/>
                  </a:lnTo>
                  <a:lnTo>
                    <a:pt x="815" y="355"/>
                  </a:lnTo>
                  <a:lnTo>
                    <a:pt x="797" y="326"/>
                  </a:lnTo>
                  <a:lnTo>
                    <a:pt x="775" y="300"/>
                  </a:lnTo>
                  <a:lnTo>
                    <a:pt x="750" y="274"/>
                  </a:lnTo>
                  <a:lnTo>
                    <a:pt x="738" y="263"/>
                  </a:lnTo>
                  <a:lnTo>
                    <a:pt x="724" y="251"/>
                  </a:lnTo>
                  <a:lnTo>
                    <a:pt x="710" y="241"/>
                  </a:lnTo>
                  <a:lnTo>
                    <a:pt x="696" y="232"/>
                  </a:lnTo>
                  <a:lnTo>
                    <a:pt x="681" y="223"/>
                  </a:lnTo>
                  <a:lnTo>
                    <a:pt x="667" y="215"/>
                  </a:lnTo>
                  <a:lnTo>
                    <a:pt x="651" y="206"/>
                  </a:lnTo>
                  <a:lnTo>
                    <a:pt x="636" y="200"/>
                  </a:lnTo>
                  <a:lnTo>
                    <a:pt x="620" y="194"/>
                  </a:lnTo>
                  <a:lnTo>
                    <a:pt x="605" y="189"/>
                  </a:lnTo>
                  <a:lnTo>
                    <a:pt x="589" y="185"/>
                  </a:lnTo>
                  <a:lnTo>
                    <a:pt x="572" y="181"/>
                  </a:lnTo>
                  <a:lnTo>
                    <a:pt x="556" y="178"/>
                  </a:lnTo>
                  <a:lnTo>
                    <a:pt x="538" y="175"/>
                  </a:lnTo>
                  <a:lnTo>
                    <a:pt x="522" y="174"/>
                  </a:lnTo>
                  <a:lnTo>
                    <a:pt x="505" y="174"/>
                  </a:lnTo>
                  <a:lnTo>
                    <a:pt x="470" y="177"/>
                  </a:lnTo>
                  <a:lnTo>
                    <a:pt x="437" y="181"/>
                  </a:lnTo>
                  <a:lnTo>
                    <a:pt x="405" y="189"/>
                  </a:lnTo>
                  <a:lnTo>
                    <a:pt x="373" y="201"/>
                  </a:lnTo>
                  <a:lnTo>
                    <a:pt x="345" y="216"/>
                  </a:lnTo>
                  <a:lnTo>
                    <a:pt x="317" y="233"/>
                  </a:lnTo>
                  <a:lnTo>
                    <a:pt x="293" y="253"/>
                  </a:lnTo>
                  <a:lnTo>
                    <a:pt x="270" y="274"/>
                  </a:lnTo>
                  <a:lnTo>
                    <a:pt x="249" y="299"/>
                  </a:lnTo>
                  <a:lnTo>
                    <a:pt x="230" y="325"/>
                  </a:lnTo>
                  <a:lnTo>
                    <a:pt x="214" y="353"/>
                  </a:lnTo>
                  <a:lnTo>
                    <a:pt x="202" y="383"/>
                  </a:lnTo>
                  <a:lnTo>
                    <a:pt x="192" y="414"/>
                  </a:lnTo>
                  <a:lnTo>
                    <a:pt x="185" y="446"/>
                  </a:lnTo>
                  <a:lnTo>
                    <a:pt x="182" y="481"/>
                  </a:lnTo>
                  <a:lnTo>
                    <a:pt x="182" y="515"/>
                  </a:lnTo>
                  <a:lnTo>
                    <a:pt x="183" y="530"/>
                  </a:lnTo>
                  <a:lnTo>
                    <a:pt x="185" y="544"/>
                  </a:lnTo>
                  <a:lnTo>
                    <a:pt x="188" y="559"/>
                  </a:lnTo>
                  <a:lnTo>
                    <a:pt x="191" y="574"/>
                  </a:lnTo>
                  <a:lnTo>
                    <a:pt x="171" y="567"/>
                  </a:lnTo>
                  <a:lnTo>
                    <a:pt x="150" y="560"/>
                  </a:lnTo>
                  <a:lnTo>
                    <a:pt x="131" y="552"/>
                  </a:lnTo>
                  <a:lnTo>
                    <a:pt x="114" y="544"/>
                  </a:lnTo>
                  <a:lnTo>
                    <a:pt x="97" y="535"/>
                  </a:lnTo>
                  <a:lnTo>
                    <a:pt x="81" y="524"/>
                  </a:lnTo>
                  <a:lnTo>
                    <a:pt x="67" y="514"/>
                  </a:lnTo>
                  <a:lnTo>
                    <a:pt x="53" y="504"/>
                  </a:lnTo>
                  <a:lnTo>
                    <a:pt x="44" y="494"/>
                  </a:lnTo>
                  <a:lnTo>
                    <a:pt x="36" y="481"/>
                  </a:lnTo>
                  <a:lnTo>
                    <a:pt x="28" y="464"/>
                  </a:lnTo>
                  <a:lnTo>
                    <a:pt x="21" y="446"/>
                  </a:lnTo>
                  <a:lnTo>
                    <a:pt x="15" y="425"/>
                  </a:lnTo>
                  <a:lnTo>
                    <a:pt x="9" y="401"/>
                  </a:lnTo>
                  <a:lnTo>
                    <a:pt x="5" y="377"/>
                  </a:lnTo>
                  <a:lnTo>
                    <a:pt x="2" y="350"/>
                  </a:lnTo>
                  <a:lnTo>
                    <a:pt x="0" y="324"/>
                  </a:lnTo>
                  <a:lnTo>
                    <a:pt x="0" y="300"/>
                  </a:lnTo>
                  <a:lnTo>
                    <a:pt x="2" y="278"/>
                  </a:lnTo>
                  <a:lnTo>
                    <a:pt x="5" y="257"/>
                  </a:lnTo>
                  <a:lnTo>
                    <a:pt x="5" y="257"/>
                  </a:lnTo>
                  <a:lnTo>
                    <a:pt x="16" y="246"/>
                  </a:lnTo>
                  <a:lnTo>
                    <a:pt x="28" y="234"/>
                  </a:lnTo>
                  <a:lnTo>
                    <a:pt x="41" y="224"/>
                  </a:lnTo>
                  <a:lnTo>
                    <a:pt x="55" y="212"/>
                  </a:lnTo>
                  <a:lnTo>
                    <a:pt x="70" y="202"/>
                  </a:lnTo>
                  <a:lnTo>
                    <a:pt x="86" y="191"/>
                  </a:lnTo>
                  <a:lnTo>
                    <a:pt x="104" y="181"/>
                  </a:lnTo>
                  <a:lnTo>
                    <a:pt x="122" y="171"/>
                  </a:lnTo>
                  <a:lnTo>
                    <a:pt x="141" y="160"/>
                  </a:lnTo>
                  <a:lnTo>
                    <a:pt x="161" y="151"/>
                  </a:lnTo>
                  <a:lnTo>
                    <a:pt x="182" y="142"/>
                  </a:lnTo>
                  <a:lnTo>
                    <a:pt x="204" y="133"/>
                  </a:lnTo>
                  <a:lnTo>
                    <a:pt x="226" y="124"/>
                  </a:lnTo>
                  <a:lnTo>
                    <a:pt x="249" y="114"/>
                  </a:lnTo>
                  <a:lnTo>
                    <a:pt x="273" y="105"/>
                  </a:lnTo>
                  <a:lnTo>
                    <a:pt x="298" y="97"/>
                  </a:lnTo>
                  <a:lnTo>
                    <a:pt x="325" y="89"/>
                  </a:lnTo>
                  <a:lnTo>
                    <a:pt x="352" y="81"/>
                  </a:lnTo>
                  <a:lnTo>
                    <a:pt x="378" y="74"/>
                  </a:lnTo>
                  <a:lnTo>
                    <a:pt x="407" y="66"/>
                  </a:lnTo>
                  <a:lnTo>
                    <a:pt x="436" y="59"/>
                  </a:lnTo>
                  <a:lnTo>
                    <a:pt x="464" y="52"/>
                  </a:lnTo>
                  <a:lnTo>
                    <a:pt x="494" y="45"/>
                  </a:lnTo>
                  <a:lnTo>
                    <a:pt x="526" y="39"/>
                  </a:lnTo>
                  <a:lnTo>
                    <a:pt x="557" y="34"/>
                  </a:lnTo>
                  <a:lnTo>
                    <a:pt x="589" y="28"/>
                  </a:lnTo>
                  <a:lnTo>
                    <a:pt x="622" y="22"/>
                  </a:lnTo>
                  <a:lnTo>
                    <a:pt x="656" y="18"/>
                  </a:lnTo>
                  <a:lnTo>
                    <a:pt x="689" y="13"/>
                  </a:lnTo>
                  <a:lnTo>
                    <a:pt x="724" y="8"/>
                  </a:lnTo>
                  <a:lnTo>
                    <a:pt x="758" y="4"/>
                  </a:lnTo>
                  <a:lnTo>
                    <a:pt x="794" y="0"/>
                  </a:lnTo>
                  <a:lnTo>
                    <a:pt x="798" y="5"/>
                  </a:lnTo>
                  <a:lnTo>
                    <a:pt x="802" y="11"/>
                  </a:lnTo>
                  <a:lnTo>
                    <a:pt x="807" y="15"/>
                  </a:lnTo>
                  <a:lnTo>
                    <a:pt x="813" y="21"/>
                  </a:lnTo>
                  <a:lnTo>
                    <a:pt x="818" y="26"/>
                  </a:lnTo>
                  <a:lnTo>
                    <a:pt x="825" y="30"/>
                  </a:lnTo>
                  <a:lnTo>
                    <a:pt x="832" y="35"/>
                  </a:lnTo>
                  <a:lnTo>
                    <a:pt x="840" y="39"/>
                  </a:lnTo>
                  <a:lnTo>
                    <a:pt x="870" y="53"/>
                  </a:lnTo>
                  <a:lnTo>
                    <a:pt x="905" y="66"/>
                  </a:lnTo>
                  <a:lnTo>
                    <a:pt x="944" y="76"/>
                  </a:lnTo>
                  <a:lnTo>
                    <a:pt x="987" y="84"/>
                  </a:lnTo>
                  <a:lnTo>
                    <a:pt x="1033" y="90"/>
                  </a:lnTo>
                  <a:lnTo>
                    <a:pt x="1080" y="96"/>
                  </a:lnTo>
                  <a:lnTo>
                    <a:pt x="1130" y="98"/>
                  </a:lnTo>
                  <a:lnTo>
                    <a:pt x="1180" y="99"/>
                  </a:lnTo>
                  <a:lnTo>
                    <a:pt x="1230" y="98"/>
                  </a:lnTo>
                  <a:lnTo>
                    <a:pt x="1278" y="96"/>
                  </a:lnTo>
                  <a:lnTo>
                    <a:pt x="1326" y="90"/>
                  </a:lnTo>
                  <a:lnTo>
                    <a:pt x="1371" y="84"/>
                  </a:lnTo>
                  <a:lnTo>
                    <a:pt x="1413" y="76"/>
                  </a:lnTo>
                  <a:lnTo>
                    <a:pt x="1451" y="66"/>
                  </a:lnTo>
                  <a:lnTo>
                    <a:pt x="1485" y="53"/>
                  </a:lnTo>
                  <a:lnTo>
                    <a:pt x="1512" y="39"/>
                  </a:lnTo>
                  <a:lnTo>
                    <a:pt x="1522" y="34"/>
                  </a:lnTo>
                  <a:lnTo>
                    <a:pt x="1531" y="27"/>
                  </a:lnTo>
                  <a:lnTo>
                    <a:pt x="1538" y="21"/>
                  </a:lnTo>
                  <a:lnTo>
                    <a:pt x="1545" y="14"/>
                  </a:lnTo>
                  <a:lnTo>
                    <a:pt x="1550" y="14"/>
                  </a:lnTo>
                  <a:lnTo>
                    <a:pt x="1601" y="22"/>
                  </a:lnTo>
                  <a:lnTo>
                    <a:pt x="1652" y="31"/>
                  </a:lnTo>
                  <a:lnTo>
                    <a:pt x="1703" y="42"/>
                  </a:lnTo>
                  <a:lnTo>
                    <a:pt x="1752" y="53"/>
                  </a:lnTo>
                  <a:lnTo>
                    <a:pt x="1801" y="65"/>
                  </a:lnTo>
                  <a:lnTo>
                    <a:pt x="1848" y="79"/>
                  </a:lnTo>
                  <a:lnTo>
                    <a:pt x="1894" y="92"/>
                  </a:lnTo>
                  <a:lnTo>
                    <a:pt x="1938" y="107"/>
                  </a:lnTo>
                  <a:lnTo>
                    <a:pt x="1982" y="122"/>
                  </a:lnTo>
                  <a:lnTo>
                    <a:pt x="2022" y="140"/>
                  </a:lnTo>
                  <a:lnTo>
                    <a:pt x="2061" y="156"/>
                  </a:lnTo>
                  <a:lnTo>
                    <a:pt x="2098" y="174"/>
                  </a:lnTo>
                  <a:lnTo>
                    <a:pt x="2134" y="191"/>
                  </a:lnTo>
                  <a:lnTo>
                    <a:pt x="2165" y="210"/>
                  </a:lnTo>
                  <a:lnTo>
                    <a:pt x="2195" y="228"/>
                  </a:lnTo>
                  <a:lnTo>
                    <a:pt x="2221" y="248"/>
                  </a:lnTo>
                  <a:lnTo>
                    <a:pt x="2224" y="244"/>
                  </a:lnTo>
                  <a:lnTo>
                    <a:pt x="2229" y="266"/>
                  </a:lnTo>
                  <a:lnTo>
                    <a:pt x="2234" y="292"/>
                  </a:lnTo>
                  <a:lnTo>
                    <a:pt x="2238" y="318"/>
                  </a:lnTo>
                  <a:lnTo>
                    <a:pt x="2239" y="346"/>
                  </a:lnTo>
                  <a:close/>
                </a:path>
              </a:pathLst>
            </a:custGeom>
            <a:gradFill>
              <a:gsLst>
                <a:gs pos="38000">
                  <a:srgbClr val="FF0000"/>
                </a:gs>
                <a:gs pos="61000">
                  <a:srgbClr val="FFFF00"/>
                </a:gs>
              </a:gsLst>
              <a:path path="circle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801" y="2354"/>
              <a:ext cx="23" cy="3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7" y="0"/>
                </a:cxn>
                <a:cxn ang="0">
                  <a:pos x="15" y="0"/>
                </a:cxn>
                <a:cxn ang="0">
                  <a:pos x="14" y="1"/>
                </a:cxn>
                <a:cxn ang="0">
                  <a:pos x="12" y="1"/>
                </a:cxn>
                <a:cxn ang="0">
                  <a:pos x="19" y="6"/>
                </a:cxn>
                <a:cxn ang="0">
                  <a:pos x="25" y="14"/>
                </a:cxn>
                <a:cxn ang="0">
                  <a:pos x="30" y="23"/>
                </a:cxn>
                <a:cxn ang="0">
                  <a:pos x="31" y="35"/>
                </a:cxn>
                <a:cxn ang="0">
                  <a:pos x="31" y="36"/>
                </a:cxn>
                <a:cxn ang="0">
                  <a:pos x="31" y="38"/>
                </a:cxn>
                <a:cxn ang="0">
                  <a:pos x="31" y="39"/>
                </a:cxn>
                <a:cxn ang="0">
                  <a:pos x="31" y="42"/>
                </a:cxn>
                <a:cxn ang="0">
                  <a:pos x="29" y="35"/>
                </a:cxn>
                <a:cxn ang="0">
                  <a:pos x="25" y="30"/>
                </a:cxn>
                <a:cxn ang="0">
                  <a:pos x="20" y="27"/>
                </a:cxn>
                <a:cxn ang="0">
                  <a:pos x="15" y="26"/>
                </a:cxn>
                <a:cxn ang="0">
                  <a:pos x="8" y="28"/>
                </a:cxn>
                <a:cxn ang="0">
                  <a:pos x="4" y="32"/>
                </a:cxn>
                <a:cxn ang="0">
                  <a:pos x="0" y="39"/>
                </a:cxn>
                <a:cxn ang="0">
                  <a:pos x="0" y="47"/>
                </a:cxn>
                <a:cxn ang="0">
                  <a:pos x="2" y="56"/>
                </a:cxn>
                <a:cxn ang="0">
                  <a:pos x="6" y="62"/>
                </a:cxn>
                <a:cxn ang="0">
                  <a:pos x="10" y="67"/>
                </a:cxn>
                <a:cxn ang="0">
                  <a:pos x="17" y="69"/>
                </a:cxn>
                <a:cxn ang="0">
                  <a:pos x="17" y="69"/>
                </a:cxn>
                <a:cxn ang="0">
                  <a:pos x="17" y="69"/>
                </a:cxn>
                <a:cxn ang="0">
                  <a:pos x="17" y="69"/>
                </a:cxn>
                <a:cxn ang="0">
                  <a:pos x="17" y="69"/>
                </a:cxn>
                <a:cxn ang="0">
                  <a:pos x="19" y="69"/>
                </a:cxn>
                <a:cxn ang="0">
                  <a:pos x="20" y="69"/>
                </a:cxn>
                <a:cxn ang="0">
                  <a:pos x="21" y="69"/>
                </a:cxn>
                <a:cxn ang="0">
                  <a:pos x="22" y="69"/>
                </a:cxn>
                <a:cxn ang="0">
                  <a:pos x="32" y="67"/>
                </a:cxn>
                <a:cxn ang="0">
                  <a:pos x="40" y="59"/>
                </a:cxn>
                <a:cxn ang="0">
                  <a:pos x="45" y="49"/>
                </a:cxn>
                <a:cxn ang="0">
                  <a:pos x="46" y="35"/>
                </a:cxn>
                <a:cxn ang="0">
                  <a:pos x="44" y="21"/>
                </a:cxn>
                <a:cxn ang="0">
                  <a:pos x="37" y="11"/>
                </a:cxn>
                <a:cxn ang="0">
                  <a:pos x="29" y="3"/>
                </a:cxn>
                <a:cxn ang="0">
                  <a:pos x="19" y="0"/>
                </a:cxn>
              </a:cxnLst>
              <a:rect l="0" t="0" r="r" b="b"/>
              <a:pathLst>
                <a:path w="46" h="69">
                  <a:moveTo>
                    <a:pt x="19" y="0"/>
                  </a:moveTo>
                  <a:lnTo>
                    <a:pt x="17" y="0"/>
                  </a:lnTo>
                  <a:lnTo>
                    <a:pt x="15" y="0"/>
                  </a:lnTo>
                  <a:lnTo>
                    <a:pt x="14" y="1"/>
                  </a:lnTo>
                  <a:lnTo>
                    <a:pt x="12" y="1"/>
                  </a:lnTo>
                  <a:lnTo>
                    <a:pt x="19" y="6"/>
                  </a:lnTo>
                  <a:lnTo>
                    <a:pt x="25" y="14"/>
                  </a:lnTo>
                  <a:lnTo>
                    <a:pt x="30" y="23"/>
                  </a:lnTo>
                  <a:lnTo>
                    <a:pt x="31" y="35"/>
                  </a:lnTo>
                  <a:lnTo>
                    <a:pt x="31" y="36"/>
                  </a:lnTo>
                  <a:lnTo>
                    <a:pt x="31" y="38"/>
                  </a:lnTo>
                  <a:lnTo>
                    <a:pt x="31" y="39"/>
                  </a:lnTo>
                  <a:lnTo>
                    <a:pt x="31" y="42"/>
                  </a:lnTo>
                  <a:lnTo>
                    <a:pt x="29" y="35"/>
                  </a:lnTo>
                  <a:lnTo>
                    <a:pt x="25" y="30"/>
                  </a:lnTo>
                  <a:lnTo>
                    <a:pt x="20" y="27"/>
                  </a:lnTo>
                  <a:lnTo>
                    <a:pt x="15" y="26"/>
                  </a:lnTo>
                  <a:lnTo>
                    <a:pt x="8" y="28"/>
                  </a:lnTo>
                  <a:lnTo>
                    <a:pt x="4" y="32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2" y="56"/>
                  </a:lnTo>
                  <a:lnTo>
                    <a:pt x="6" y="62"/>
                  </a:lnTo>
                  <a:lnTo>
                    <a:pt x="10" y="67"/>
                  </a:lnTo>
                  <a:lnTo>
                    <a:pt x="17" y="69"/>
                  </a:lnTo>
                  <a:lnTo>
                    <a:pt x="17" y="69"/>
                  </a:lnTo>
                  <a:lnTo>
                    <a:pt x="17" y="69"/>
                  </a:lnTo>
                  <a:lnTo>
                    <a:pt x="17" y="69"/>
                  </a:lnTo>
                  <a:lnTo>
                    <a:pt x="17" y="69"/>
                  </a:lnTo>
                  <a:lnTo>
                    <a:pt x="19" y="69"/>
                  </a:lnTo>
                  <a:lnTo>
                    <a:pt x="20" y="69"/>
                  </a:lnTo>
                  <a:lnTo>
                    <a:pt x="21" y="69"/>
                  </a:lnTo>
                  <a:lnTo>
                    <a:pt x="22" y="69"/>
                  </a:lnTo>
                  <a:lnTo>
                    <a:pt x="32" y="67"/>
                  </a:lnTo>
                  <a:lnTo>
                    <a:pt x="40" y="59"/>
                  </a:lnTo>
                  <a:lnTo>
                    <a:pt x="45" y="49"/>
                  </a:lnTo>
                  <a:lnTo>
                    <a:pt x="46" y="35"/>
                  </a:lnTo>
                  <a:lnTo>
                    <a:pt x="44" y="21"/>
                  </a:lnTo>
                  <a:lnTo>
                    <a:pt x="37" y="11"/>
                  </a:lnTo>
                  <a:lnTo>
                    <a:pt x="29" y="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861" y="2355"/>
              <a:ext cx="22" cy="35"/>
            </a:xfrm>
            <a:custGeom>
              <a:avLst/>
              <a:gdLst/>
              <a:ahLst/>
              <a:cxnLst>
                <a:cxn ang="0">
                  <a:pos x="17" y="67"/>
                </a:cxn>
                <a:cxn ang="0">
                  <a:pos x="17" y="67"/>
                </a:cxn>
                <a:cxn ang="0">
                  <a:pos x="17" y="67"/>
                </a:cxn>
                <a:cxn ang="0">
                  <a:pos x="17" y="67"/>
                </a:cxn>
                <a:cxn ang="0">
                  <a:pos x="18" y="67"/>
                </a:cxn>
                <a:cxn ang="0">
                  <a:pos x="20" y="69"/>
                </a:cxn>
                <a:cxn ang="0">
                  <a:pos x="21" y="69"/>
                </a:cxn>
                <a:cxn ang="0">
                  <a:pos x="21" y="69"/>
                </a:cxn>
                <a:cxn ang="0">
                  <a:pos x="22" y="69"/>
                </a:cxn>
                <a:cxn ang="0">
                  <a:pos x="32" y="66"/>
                </a:cxn>
                <a:cxn ang="0">
                  <a:pos x="39" y="58"/>
                </a:cxn>
                <a:cxn ang="0">
                  <a:pos x="44" y="47"/>
                </a:cxn>
                <a:cxn ang="0">
                  <a:pos x="45" y="34"/>
                </a:cxn>
                <a:cxn ang="0">
                  <a:pos x="43" y="20"/>
                </a:cxn>
                <a:cxn ang="0">
                  <a:pos x="37" y="10"/>
                </a:cxn>
                <a:cxn ang="0">
                  <a:pos x="29" y="2"/>
                </a:cxn>
                <a:cxn ang="0">
                  <a:pos x="18" y="0"/>
                </a:cxn>
                <a:cxn ang="0">
                  <a:pos x="17" y="0"/>
                </a:cxn>
                <a:cxn ang="0">
                  <a:pos x="15" y="0"/>
                </a:cxn>
                <a:cxn ang="0">
                  <a:pos x="14" y="0"/>
                </a:cxn>
                <a:cxn ang="0">
                  <a:pos x="11" y="1"/>
                </a:cxn>
                <a:cxn ang="0">
                  <a:pos x="18" y="5"/>
                </a:cxn>
                <a:cxn ang="0">
                  <a:pos x="25" y="13"/>
                </a:cxn>
                <a:cxn ang="0">
                  <a:pos x="30" y="23"/>
                </a:cxn>
                <a:cxn ang="0">
                  <a:pos x="31" y="34"/>
                </a:cxn>
                <a:cxn ang="0">
                  <a:pos x="32" y="35"/>
                </a:cxn>
                <a:cxn ang="0">
                  <a:pos x="32" y="38"/>
                </a:cxn>
                <a:cxn ang="0">
                  <a:pos x="32" y="39"/>
                </a:cxn>
                <a:cxn ang="0">
                  <a:pos x="31" y="40"/>
                </a:cxn>
                <a:cxn ang="0">
                  <a:pos x="29" y="34"/>
                </a:cxn>
                <a:cxn ang="0">
                  <a:pos x="25" y="29"/>
                </a:cxn>
                <a:cxn ang="0">
                  <a:pos x="21" y="26"/>
                </a:cxn>
                <a:cxn ang="0">
                  <a:pos x="15" y="25"/>
                </a:cxn>
                <a:cxn ang="0">
                  <a:pos x="9" y="26"/>
                </a:cxn>
                <a:cxn ang="0">
                  <a:pos x="5" y="31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2" y="55"/>
                </a:cxn>
                <a:cxn ang="0">
                  <a:pos x="6" y="62"/>
                </a:cxn>
                <a:cxn ang="0">
                  <a:pos x="10" y="66"/>
                </a:cxn>
                <a:cxn ang="0">
                  <a:pos x="17" y="67"/>
                </a:cxn>
              </a:cxnLst>
              <a:rect l="0" t="0" r="r" b="b"/>
              <a:pathLst>
                <a:path w="45" h="69">
                  <a:moveTo>
                    <a:pt x="17" y="67"/>
                  </a:moveTo>
                  <a:lnTo>
                    <a:pt x="17" y="67"/>
                  </a:lnTo>
                  <a:lnTo>
                    <a:pt x="17" y="67"/>
                  </a:lnTo>
                  <a:lnTo>
                    <a:pt x="17" y="67"/>
                  </a:lnTo>
                  <a:lnTo>
                    <a:pt x="18" y="67"/>
                  </a:lnTo>
                  <a:lnTo>
                    <a:pt x="20" y="69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2" y="69"/>
                  </a:lnTo>
                  <a:lnTo>
                    <a:pt x="32" y="66"/>
                  </a:lnTo>
                  <a:lnTo>
                    <a:pt x="39" y="58"/>
                  </a:lnTo>
                  <a:lnTo>
                    <a:pt x="44" y="47"/>
                  </a:lnTo>
                  <a:lnTo>
                    <a:pt x="45" y="34"/>
                  </a:lnTo>
                  <a:lnTo>
                    <a:pt x="43" y="20"/>
                  </a:lnTo>
                  <a:lnTo>
                    <a:pt x="37" y="10"/>
                  </a:lnTo>
                  <a:lnTo>
                    <a:pt x="29" y="2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18" y="5"/>
                  </a:lnTo>
                  <a:lnTo>
                    <a:pt x="25" y="13"/>
                  </a:lnTo>
                  <a:lnTo>
                    <a:pt x="30" y="23"/>
                  </a:lnTo>
                  <a:lnTo>
                    <a:pt x="31" y="34"/>
                  </a:lnTo>
                  <a:lnTo>
                    <a:pt x="32" y="35"/>
                  </a:lnTo>
                  <a:lnTo>
                    <a:pt x="32" y="38"/>
                  </a:lnTo>
                  <a:lnTo>
                    <a:pt x="32" y="39"/>
                  </a:lnTo>
                  <a:lnTo>
                    <a:pt x="31" y="40"/>
                  </a:lnTo>
                  <a:lnTo>
                    <a:pt x="29" y="34"/>
                  </a:lnTo>
                  <a:lnTo>
                    <a:pt x="25" y="29"/>
                  </a:lnTo>
                  <a:lnTo>
                    <a:pt x="21" y="26"/>
                  </a:lnTo>
                  <a:lnTo>
                    <a:pt x="15" y="25"/>
                  </a:lnTo>
                  <a:lnTo>
                    <a:pt x="9" y="26"/>
                  </a:lnTo>
                  <a:lnTo>
                    <a:pt x="5" y="31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2" y="55"/>
                  </a:lnTo>
                  <a:lnTo>
                    <a:pt x="6" y="62"/>
                  </a:lnTo>
                  <a:lnTo>
                    <a:pt x="10" y="66"/>
                  </a:lnTo>
                  <a:lnTo>
                    <a:pt x="17" y="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481" y="2666"/>
              <a:ext cx="204" cy="202"/>
            </a:xfrm>
            <a:custGeom>
              <a:avLst/>
              <a:gdLst/>
              <a:ahLst/>
              <a:cxnLst>
                <a:cxn ang="0">
                  <a:pos x="172" y="2"/>
                </a:cxn>
                <a:cxn ang="0">
                  <a:pos x="133" y="10"/>
                </a:cxn>
                <a:cxn ang="0">
                  <a:pos x="97" y="25"/>
                </a:cxn>
                <a:cxn ang="0">
                  <a:pos x="66" y="47"/>
                </a:cxn>
                <a:cxn ang="0">
                  <a:pos x="41" y="74"/>
                </a:cxn>
                <a:cxn ang="0">
                  <a:pos x="20" y="106"/>
                </a:cxn>
                <a:cxn ang="0">
                  <a:pos x="6" y="143"/>
                </a:cxn>
                <a:cxn ang="0">
                  <a:pos x="0" y="182"/>
                </a:cxn>
                <a:cxn ang="0">
                  <a:pos x="3" y="223"/>
                </a:cxn>
                <a:cxn ang="0">
                  <a:pos x="13" y="262"/>
                </a:cxn>
                <a:cxn ang="0">
                  <a:pos x="30" y="299"/>
                </a:cxn>
                <a:cxn ang="0">
                  <a:pos x="54" y="332"/>
                </a:cxn>
                <a:cxn ang="0">
                  <a:pos x="84" y="361"/>
                </a:cxn>
                <a:cxn ang="0">
                  <a:pos x="118" y="383"/>
                </a:cxn>
                <a:cxn ang="0">
                  <a:pos x="155" y="398"/>
                </a:cxn>
                <a:cxn ang="0">
                  <a:pos x="194" y="405"/>
                </a:cxn>
                <a:cxn ang="0">
                  <a:pos x="235" y="405"/>
                </a:cxn>
                <a:cxn ang="0">
                  <a:pos x="275" y="398"/>
                </a:cxn>
                <a:cxn ang="0">
                  <a:pos x="309" y="383"/>
                </a:cxn>
                <a:cxn ang="0">
                  <a:pos x="341" y="361"/>
                </a:cxn>
                <a:cxn ang="0">
                  <a:pos x="368" y="332"/>
                </a:cxn>
                <a:cxn ang="0">
                  <a:pos x="389" y="299"/>
                </a:cxn>
                <a:cxn ang="0">
                  <a:pos x="403" y="262"/>
                </a:cxn>
                <a:cxn ang="0">
                  <a:pos x="407" y="223"/>
                </a:cxn>
                <a:cxn ang="0">
                  <a:pos x="405" y="184"/>
                </a:cxn>
                <a:cxn ang="0">
                  <a:pos x="396" y="144"/>
                </a:cxn>
                <a:cxn ang="0">
                  <a:pos x="378" y="108"/>
                </a:cxn>
                <a:cxn ang="0">
                  <a:pos x="354" y="74"/>
                </a:cxn>
                <a:cxn ang="0">
                  <a:pos x="324" y="45"/>
                </a:cxn>
                <a:cxn ang="0">
                  <a:pos x="291" y="23"/>
                </a:cxn>
                <a:cxn ang="0">
                  <a:pos x="253" y="8"/>
                </a:cxn>
                <a:cxn ang="0">
                  <a:pos x="214" y="2"/>
                </a:cxn>
              </a:cxnLst>
              <a:rect l="0" t="0" r="r" b="b"/>
              <a:pathLst>
                <a:path w="407" h="406">
                  <a:moveTo>
                    <a:pt x="193" y="0"/>
                  </a:moveTo>
                  <a:lnTo>
                    <a:pt x="172" y="2"/>
                  </a:lnTo>
                  <a:lnTo>
                    <a:pt x="152" y="5"/>
                  </a:lnTo>
                  <a:lnTo>
                    <a:pt x="133" y="10"/>
                  </a:lnTo>
                  <a:lnTo>
                    <a:pt x="114" y="17"/>
                  </a:lnTo>
                  <a:lnTo>
                    <a:pt x="97" y="25"/>
                  </a:lnTo>
                  <a:lnTo>
                    <a:pt x="81" y="35"/>
                  </a:lnTo>
                  <a:lnTo>
                    <a:pt x="66" y="47"/>
                  </a:lnTo>
                  <a:lnTo>
                    <a:pt x="52" y="60"/>
                  </a:lnTo>
                  <a:lnTo>
                    <a:pt x="41" y="74"/>
                  </a:lnTo>
                  <a:lnTo>
                    <a:pt x="29" y="90"/>
                  </a:lnTo>
                  <a:lnTo>
                    <a:pt x="20" y="106"/>
                  </a:lnTo>
                  <a:lnTo>
                    <a:pt x="12" y="125"/>
                  </a:lnTo>
                  <a:lnTo>
                    <a:pt x="6" y="143"/>
                  </a:lnTo>
                  <a:lnTo>
                    <a:pt x="3" y="163"/>
                  </a:lnTo>
                  <a:lnTo>
                    <a:pt x="0" y="182"/>
                  </a:lnTo>
                  <a:lnTo>
                    <a:pt x="0" y="203"/>
                  </a:lnTo>
                  <a:lnTo>
                    <a:pt x="3" y="223"/>
                  </a:lnTo>
                  <a:lnTo>
                    <a:pt x="7" y="243"/>
                  </a:lnTo>
                  <a:lnTo>
                    <a:pt x="13" y="262"/>
                  </a:lnTo>
                  <a:lnTo>
                    <a:pt x="21" y="280"/>
                  </a:lnTo>
                  <a:lnTo>
                    <a:pt x="30" y="299"/>
                  </a:lnTo>
                  <a:lnTo>
                    <a:pt x="41" y="316"/>
                  </a:lnTo>
                  <a:lnTo>
                    <a:pt x="54" y="332"/>
                  </a:lnTo>
                  <a:lnTo>
                    <a:pt x="68" y="347"/>
                  </a:lnTo>
                  <a:lnTo>
                    <a:pt x="84" y="361"/>
                  </a:lnTo>
                  <a:lnTo>
                    <a:pt x="101" y="373"/>
                  </a:lnTo>
                  <a:lnTo>
                    <a:pt x="118" y="383"/>
                  </a:lnTo>
                  <a:lnTo>
                    <a:pt x="136" y="391"/>
                  </a:lnTo>
                  <a:lnTo>
                    <a:pt x="155" y="398"/>
                  </a:lnTo>
                  <a:lnTo>
                    <a:pt x="174" y="402"/>
                  </a:lnTo>
                  <a:lnTo>
                    <a:pt x="194" y="405"/>
                  </a:lnTo>
                  <a:lnTo>
                    <a:pt x="215" y="406"/>
                  </a:lnTo>
                  <a:lnTo>
                    <a:pt x="235" y="405"/>
                  </a:lnTo>
                  <a:lnTo>
                    <a:pt x="255" y="402"/>
                  </a:lnTo>
                  <a:lnTo>
                    <a:pt x="275" y="398"/>
                  </a:lnTo>
                  <a:lnTo>
                    <a:pt x="292" y="391"/>
                  </a:lnTo>
                  <a:lnTo>
                    <a:pt x="309" y="383"/>
                  </a:lnTo>
                  <a:lnTo>
                    <a:pt x="326" y="373"/>
                  </a:lnTo>
                  <a:lnTo>
                    <a:pt x="341" y="361"/>
                  </a:lnTo>
                  <a:lnTo>
                    <a:pt x="355" y="347"/>
                  </a:lnTo>
                  <a:lnTo>
                    <a:pt x="368" y="332"/>
                  </a:lnTo>
                  <a:lnTo>
                    <a:pt x="380" y="316"/>
                  </a:lnTo>
                  <a:lnTo>
                    <a:pt x="389" y="299"/>
                  </a:lnTo>
                  <a:lnTo>
                    <a:pt x="397" y="280"/>
                  </a:lnTo>
                  <a:lnTo>
                    <a:pt x="403" y="262"/>
                  </a:lnTo>
                  <a:lnTo>
                    <a:pt x="406" y="243"/>
                  </a:lnTo>
                  <a:lnTo>
                    <a:pt x="407" y="223"/>
                  </a:lnTo>
                  <a:lnTo>
                    <a:pt x="407" y="203"/>
                  </a:lnTo>
                  <a:lnTo>
                    <a:pt x="405" y="184"/>
                  </a:lnTo>
                  <a:lnTo>
                    <a:pt x="401" y="163"/>
                  </a:lnTo>
                  <a:lnTo>
                    <a:pt x="396" y="144"/>
                  </a:lnTo>
                  <a:lnTo>
                    <a:pt x="388" y="126"/>
                  </a:lnTo>
                  <a:lnTo>
                    <a:pt x="378" y="108"/>
                  </a:lnTo>
                  <a:lnTo>
                    <a:pt x="368" y="90"/>
                  </a:lnTo>
                  <a:lnTo>
                    <a:pt x="354" y="74"/>
                  </a:lnTo>
                  <a:lnTo>
                    <a:pt x="340" y="59"/>
                  </a:lnTo>
                  <a:lnTo>
                    <a:pt x="324" y="45"/>
                  </a:lnTo>
                  <a:lnTo>
                    <a:pt x="308" y="34"/>
                  </a:lnTo>
                  <a:lnTo>
                    <a:pt x="291" y="23"/>
                  </a:lnTo>
                  <a:lnTo>
                    <a:pt x="272" y="15"/>
                  </a:lnTo>
                  <a:lnTo>
                    <a:pt x="253" y="8"/>
                  </a:lnTo>
                  <a:lnTo>
                    <a:pt x="233" y="4"/>
                  </a:lnTo>
                  <a:lnTo>
                    <a:pt x="214" y="2"/>
                  </a:lnTo>
                  <a:lnTo>
                    <a:pt x="19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2497" y="2681"/>
              <a:ext cx="173" cy="172"/>
            </a:xfrm>
            <a:custGeom>
              <a:avLst/>
              <a:gdLst/>
              <a:ahLst/>
              <a:cxnLst>
                <a:cxn ang="0">
                  <a:pos x="183" y="346"/>
                </a:cxn>
                <a:cxn ang="0">
                  <a:pos x="165" y="345"/>
                </a:cxn>
                <a:cxn ang="0">
                  <a:pos x="148" y="343"/>
                </a:cxn>
                <a:cxn ang="0">
                  <a:pos x="132" y="338"/>
                </a:cxn>
                <a:cxn ang="0">
                  <a:pos x="116" y="332"/>
                </a:cxn>
                <a:cxn ang="0">
                  <a:pos x="101" y="325"/>
                </a:cxn>
                <a:cxn ang="0">
                  <a:pos x="86" y="317"/>
                </a:cxn>
                <a:cxn ang="0">
                  <a:pos x="72" y="307"/>
                </a:cxn>
                <a:cxn ang="0">
                  <a:pos x="58" y="295"/>
                </a:cxn>
                <a:cxn ang="0">
                  <a:pos x="45" y="283"/>
                </a:cxn>
                <a:cxn ang="0">
                  <a:pos x="35" y="269"/>
                </a:cxn>
                <a:cxn ang="0">
                  <a:pos x="26" y="255"/>
                </a:cxn>
                <a:cxn ang="0">
                  <a:pos x="18" y="239"/>
                </a:cxn>
                <a:cxn ang="0">
                  <a:pos x="11" y="224"/>
                </a:cxn>
                <a:cxn ang="0">
                  <a:pos x="5" y="207"/>
                </a:cxn>
                <a:cxn ang="0">
                  <a:pos x="2" y="190"/>
                </a:cxn>
                <a:cxn ang="0">
                  <a:pos x="0" y="173"/>
                </a:cxn>
                <a:cxn ang="0">
                  <a:pos x="0" y="156"/>
                </a:cxn>
                <a:cxn ang="0">
                  <a:pos x="2" y="139"/>
                </a:cxn>
                <a:cxn ang="0">
                  <a:pos x="5" y="122"/>
                </a:cxn>
                <a:cxn ang="0">
                  <a:pos x="10" y="106"/>
                </a:cxn>
                <a:cxn ang="0">
                  <a:pos x="16" y="91"/>
                </a:cxn>
                <a:cxn ang="0">
                  <a:pos x="23" y="78"/>
                </a:cxn>
                <a:cxn ang="0">
                  <a:pos x="34" y="64"/>
                </a:cxn>
                <a:cxn ang="0">
                  <a:pos x="44" y="51"/>
                </a:cxn>
                <a:cxn ang="0">
                  <a:pos x="57" y="40"/>
                </a:cxn>
                <a:cxn ang="0">
                  <a:pos x="70" y="29"/>
                </a:cxn>
                <a:cxn ang="0">
                  <a:pos x="83" y="21"/>
                </a:cxn>
                <a:cxn ang="0">
                  <a:pos x="98" y="13"/>
                </a:cxn>
                <a:cxn ang="0">
                  <a:pos x="114" y="8"/>
                </a:cxn>
                <a:cxn ang="0">
                  <a:pos x="131" y="4"/>
                </a:cxn>
                <a:cxn ang="0">
                  <a:pos x="147" y="2"/>
                </a:cxn>
                <a:cxn ang="0">
                  <a:pos x="164" y="0"/>
                </a:cxn>
                <a:cxn ang="0">
                  <a:pos x="181" y="2"/>
                </a:cxn>
                <a:cxn ang="0">
                  <a:pos x="199" y="4"/>
                </a:cxn>
                <a:cxn ang="0">
                  <a:pos x="215" y="8"/>
                </a:cxn>
                <a:cxn ang="0">
                  <a:pos x="231" y="13"/>
                </a:cxn>
                <a:cxn ang="0">
                  <a:pos x="246" y="21"/>
                </a:cxn>
                <a:cxn ang="0">
                  <a:pos x="261" y="29"/>
                </a:cxn>
                <a:cxn ang="0">
                  <a:pos x="275" y="40"/>
                </a:cxn>
                <a:cxn ang="0">
                  <a:pos x="289" y="51"/>
                </a:cxn>
                <a:cxn ang="0">
                  <a:pos x="301" y="64"/>
                </a:cxn>
                <a:cxn ang="0">
                  <a:pos x="312" y="78"/>
                </a:cxn>
                <a:cxn ang="0">
                  <a:pos x="321" y="91"/>
                </a:cxn>
                <a:cxn ang="0">
                  <a:pos x="329" y="106"/>
                </a:cxn>
                <a:cxn ang="0">
                  <a:pos x="336" y="122"/>
                </a:cxn>
                <a:cxn ang="0">
                  <a:pos x="340" y="139"/>
                </a:cxn>
                <a:cxn ang="0">
                  <a:pos x="344" y="156"/>
                </a:cxn>
                <a:cxn ang="0">
                  <a:pos x="346" y="173"/>
                </a:cxn>
                <a:cxn ang="0">
                  <a:pos x="344" y="208"/>
                </a:cxn>
                <a:cxn ang="0">
                  <a:pos x="336" y="240"/>
                </a:cxn>
                <a:cxn ang="0">
                  <a:pos x="322" y="270"/>
                </a:cxn>
                <a:cxn ang="0">
                  <a:pos x="302" y="295"/>
                </a:cxn>
                <a:cxn ang="0">
                  <a:pos x="277" y="316"/>
                </a:cxn>
                <a:cxn ang="0">
                  <a:pos x="249" y="332"/>
                </a:cxn>
                <a:cxn ang="0">
                  <a:pos x="217" y="343"/>
                </a:cxn>
                <a:cxn ang="0">
                  <a:pos x="183" y="346"/>
                </a:cxn>
              </a:cxnLst>
              <a:rect l="0" t="0" r="r" b="b"/>
              <a:pathLst>
                <a:path w="346" h="346">
                  <a:moveTo>
                    <a:pt x="183" y="346"/>
                  </a:moveTo>
                  <a:lnTo>
                    <a:pt x="165" y="345"/>
                  </a:lnTo>
                  <a:lnTo>
                    <a:pt x="148" y="343"/>
                  </a:lnTo>
                  <a:lnTo>
                    <a:pt x="132" y="338"/>
                  </a:lnTo>
                  <a:lnTo>
                    <a:pt x="116" y="332"/>
                  </a:lnTo>
                  <a:lnTo>
                    <a:pt x="101" y="325"/>
                  </a:lnTo>
                  <a:lnTo>
                    <a:pt x="86" y="317"/>
                  </a:lnTo>
                  <a:lnTo>
                    <a:pt x="72" y="307"/>
                  </a:lnTo>
                  <a:lnTo>
                    <a:pt x="58" y="295"/>
                  </a:lnTo>
                  <a:lnTo>
                    <a:pt x="45" y="283"/>
                  </a:lnTo>
                  <a:lnTo>
                    <a:pt x="35" y="269"/>
                  </a:lnTo>
                  <a:lnTo>
                    <a:pt x="26" y="255"/>
                  </a:lnTo>
                  <a:lnTo>
                    <a:pt x="18" y="239"/>
                  </a:lnTo>
                  <a:lnTo>
                    <a:pt x="11" y="224"/>
                  </a:lnTo>
                  <a:lnTo>
                    <a:pt x="5" y="207"/>
                  </a:lnTo>
                  <a:lnTo>
                    <a:pt x="2" y="190"/>
                  </a:lnTo>
                  <a:lnTo>
                    <a:pt x="0" y="173"/>
                  </a:lnTo>
                  <a:lnTo>
                    <a:pt x="0" y="156"/>
                  </a:lnTo>
                  <a:lnTo>
                    <a:pt x="2" y="139"/>
                  </a:lnTo>
                  <a:lnTo>
                    <a:pt x="5" y="122"/>
                  </a:lnTo>
                  <a:lnTo>
                    <a:pt x="10" y="106"/>
                  </a:lnTo>
                  <a:lnTo>
                    <a:pt x="16" y="91"/>
                  </a:lnTo>
                  <a:lnTo>
                    <a:pt x="23" y="78"/>
                  </a:lnTo>
                  <a:lnTo>
                    <a:pt x="34" y="64"/>
                  </a:lnTo>
                  <a:lnTo>
                    <a:pt x="44" y="51"/>
                  </a:lnTo>
                  <a:lnTo>
                    <a:pt x="57" y="40"/>
                  </a:lnTo>
                  <a:lnTo>
                    <a:pt x="70" y="29"/>
                  </a:lnTo>
                  <a:lnTo>
                    <a:pt x="83" y="21"/>
                  </a:lnTo>
                  <a:lnTo>
                    <a:pt x="98" y="13"/>
                  </a:lnTo>
                  <a:lnTo>
                    <a:pt x="114" y="8"/>
                  </a:lnTo>
                  <a:lnTo>
                    <a:pt x="131" y="4"/>
                  </a:lnTo>
                  <a:lnTo>
                    <a:pt x="147" y="2"/>
                  </a:lnTo>
                  <a:lnTo>
                    <a:pt x="164" y="0"/>
                  </a:lnTo>
                  <a:lnTo>
                    <a:pt x="181" y="2"/>
                  </a:lnTo>
                  <a:lnTo>
                    <a:pt x="199" y="4"/>
                  </a:lnTo>
                  <a:lnTo>
                    <a:pt x="215" y="8"/>
                  </a:lnTo>
                  <a:lnTo>
                    <a:pt x="231" y="13"/>
                  </a:lnTo>
                  <a:lnTo>
                    <a:pt x="246" y="21"/>
                  </a:lnTo>
                  <a:lnTo>
                    <a:pt x="261" y="29"/>
                  </a:lnTo>
                  <a:lnTo>
                    <a:pt x="275" y="40"/>
                  </a:lnTo>
                  <a:lnTo>
                    <a:pt x="289" y="51"/>
                  </a:lnTo>
                  <a:lnTo>
                    <a:pt x="301" y="64"/>
                  </a:lnTo>
                  <a:lnTo>
                    <a:pt x="312" y="78"/>
                  </a:lnTo>
                  <a:lnTo>
                    <a:pt x="321" y="91"/>
                  </a:lnTo>
                  <a:lnTo>
                    <a:pt x="329" y="106"/>
                  </a:lnTo>
                  <a:lnTo>
                    <a:pt x="336" y="122"/>
                  </a:lnTo>
                  <a:lnTo>
                    <a:pt x="340" y="139"/>
                  </a:lnTo>
                  <a:lnTo>
                    <a:pt x="344" y="156"/>
                  </a:lnTo>
                  <a:lnTo>
                    <a:pt x="346" y="173"/>
                  </a:lnTo>
                  <a:lnTo>
                    <a:pt x="344" y="208"/>
                  </a:lnTo>
                  <a:lnTo>
                    <a:pt x="336" y="240"/>
                  </a:lnTo>
                  <a:lnTo>
                    <a:pt x="322" y="270"/>
                  </a:lnTo>
                  <a:lnTo>
                    <a:pt x="302" y="295"/>
                  </a:lnTo>
                  <a:lnTo>
                    <a:pt x="277" y="316"/>
                  </a:lnTo>
                  <a:lnTo>
                    <a:pt x="249" y="332"/>
                  </a:lnTo>
                  <a:lnTo>
                    <a:pt x="217" y="343"/>
                  </a:lnTo>
                  <a:lnTo>
                    <a:pt x="183" y="3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506" y="2690"/>
              <a:ext cx="153" cy="153"/>
            </a:xfrm>
            <a:custGeom>
              <a:avLst/>
              <a:gdLst/>
              <a:ahLst/>
              <a:cxnLst>
                <a:cxn ang="0">
                  <a:pos x="145" y="0"/>
                </a:cxn>
                <a:cxn ang="0">
                  <a:pos x="114" y="3"/>
                </a:cxn>
                <a:cxn ang="0">
                  <a:pos x="86" y="13"/>
                </a:cxn>
                <a:cxn ang="0">
                  <a:pos x="61" y="26"/>
                </a:cxn>
                <a:cxn ang="0">
                  <a:pos x="39" y="45"/>
                </a:cxn>
                <a:cxn ang="0">
                  <a:pos x="22" y="68"/>
                </a:cxn>
                <a:cxn ang="0">
                  <a:pos x="9" y="93"/>
                </a:cxn>
                <a:cxn ang="0">
                  <a:pos x="1" y="122"/>
                </a:cxn>
                <a:cxn ang="0">
                  <a:pos x="0" y="153"/>
                </a:cxn>
                <a:cxn ang="0">
                  <a:pos x="1" y="168"/>
                </a:cxn>
                <a:cxn ang="0">
                  <a:pos x="5" y="183"/>
                </a:cxn>
                <a:cxn ang="0">
                  <a:pos x="9" y="198"/>
                </a:cxn>
                <a:cxn ang="0">
                  <a:pos x="15" y="212"/>
                </a:cxn>
                <a:cxn ang="0">
                  <a:pos x="22" y="225"/>
                </a:cxn>
                <a:cxn ang="0">
                  <a:pos x="30" y="238"/>
                </a:cxn>
                <a:cxn ang="0">
                  <a:pos x="40" y="250"/>
                </a:cxn>
                <a:cxn ang="0">
                  <a:pos x="51" y="261"/>
                </a:cxn>
                <a:cxn ang="0">
                  <a:pos x="62" y="272"/>
                </a:cxn>
                <a:cxn ang="0">
                  <a:pos x="75" y="280"/>
                </a:cxn>
                <a:cxn ang="0">
                  <a:pos x="89" y="288"/>
                </a:cxn>
                <a:cxn ang="0">
                  <a:pos x="103" y="294"/>
                </a:cxn>
                <a:cxn ang="0">
                  <a:pos x="116" y="299"/>
                </a:cxn>
                <a:cxn ang="0">
                  <a:pos x="131" y="303"/>
                </a:cxn>
                <a:cxn ang="0">
                  <a:pos x="146" y="304"/>
                </a:cxn>
                <a:cxn ang="0">
                  <a:pos x="161" y="305"/>
                </a:cxn>
                <a:cxn ang="0">
                  <a:pos x="176" y="304"/>
                </a:cxn>
                <a:cxn ang="0">
                  <a:pos x="191" y="303"/>
                </a:cxn>
                <a:cxn ang="0">
                  <a:pos x="205" y="299"/>
                </a:cxn>
                <a:cxn ang="0">
                  <a:pos x="219" y="294"/>
                </a:cxn>
                <a:cxn ang="0">
                  <a:pos x="233" y="288"/>
                </a:cxn>
                <a:cxn ang="0">
                  <a:pos x="244" y="280"/>
                </a:cxn>
                <a:cxn ang="0">
                  <a:pos x="257" y="272"/>
                </a:cxn>
                <a:cxn ang="0">
                  <a:pos x="267" y="261"/>
                </a:cxn>
                <a:cxn ang="0">
                  <a:pos x="277" y="250"/>
                </a:cxn>
                <a:cxn ang="0">
                  <a:pos x="285" y="238"/>
                </a:cxn>
                <a:cxn ang="0">
                  <a:pos x="292" y="225"/>
                </a:cxn>
                <a:cxn ang="0">
                  <a:pos x="297" y="212"/>
                </a:cxn>
                <a:cxn ang="0">
                  <a:pos x="302" y="198"/>
                </a:cxn>
                <a:cxn ang="0">
                  <a:pos x="304" y="183"/>
                </a:cxn>
                <a:cxn ang="0">
                  <a:pos x="305" y="168"/>
                </a:cxn>
                <a:cxn ang="0">
                  <a:pos x="305" y="153"/>
                </a:cxn>
                <a:cxn ang="0">
                  <a:pos x="304" y="138"/>
                </a:cxn>
                <a:cxn ang="0">
                  <a:pos x="301" y="123"/>
                </a:cxn>
                <a:cxn ang="0">
                  <a:pos x="296" y="108"/>
                </a:cxn>
                <a:cxn ang="0">
                  <a:pos x="290" y="94"/>
                </a:cxn>
                <a:cxn ang="0">
                  <a:pos x="284" y="81"/>
                </a:cxn>
                <a:cxn ang="0">
                  <a:pos x="275" y="68"/>
                </a:cxn>
                <a:cxn ang="0">
                  <a:pos x="266" y="56"/>
                </a:cxn>
                <a:cxn ang="0">
                  <a:pos x="255" y="45"/>
                </a:cxn>
                <a:cxn ang="0">
                  <a:pos x="243" y="35"/>
                </a:cxn>
                <a:cxn ang="0">
                  <a:pos x="231" y="25"/>
                </a:cxn>
                <a:cxn ang="0">
                  <a:pos x="218" y="18"/>
                </a:cxn>
                <a:cxn ang="0">
                  <a:pos x="204" y="11"/>
                </a:cxn>
                <a:cxn ang="0">
                  <a:pos x="190" y="7"/>
                </a:cxn>
                <a:cxn ang="0">
                  <a:pos x="175" y="3"/>
                </a:cxn>
                <a:cxn ang="0">
                  <a:pos x="160" y="1"/>
                </a:cxn>
                <a:cxn ang="0">
                  <a:pos x="145" y="0"/>
                </a:cxn>
              </a:cxnLst>
              <a:rect l="0" t="0" r="r" b="b"/>
              <a:pathLst>
                <a:path w="305" h="305">
                  <a:moveTo>
                    <a:pt x="145" y="0"/>
                  </a:moveTo>
                  <a:lnTo>
                    <a:pt x="114" y="3"/>
                  </a:lnTo>
                  <a:lnTo>
                    <a:pt x="86" y="13"/>
                  </a:lnTo>
                  <a:lnTo>
                    <a:pt x="61" y="26"/>
                  </a:lnTo>
                  <a:lnTo>
                    <a:pt x="39" y="45"/>
                  </a:lnTo>
                  <a:lnTo>
                    <a:pt x="22" y="68"/>
                  </a:lnTo>
                  <a:lnTo>
                    <a:pt x="9" y="93"/>
                  </a:lnTo>
                  <a:lnTo>
                    <a:pt x="1" y="122"/>
                  </a:lnTo>
                  <a:lnTo>
                    <a:pt x="0" y="153"/>
                  </a:lnTo>
                  <a:lnTo>
                    <a:pt x="1" y="168"/>
                  </a:lnTo>
                  <a:lnTo>
                    <a:pt x="5" y="183"/>
                  </a:lnTo>
                  <a:lnTo>
                    <a:pt x="9" y="198"/>
                  </a:lnTo>
                  <a:lnTo>
                    <a:pt x="15" y="212"/>
                  </a:lnTo>
                  <a:lnTo>
                    <a:pt x="22" y="225"/>
                  </a:lnTo>
                  <a:lnTo>
                    <a:pt x="30" y="238"/>
                  </a:lnTo>
                  <a:lnTo>
                    <a:pt x="40" y="250"/>
                  </a:lnTo>
                  <a:lnTo>
                    <a:pt x="51" y="261"/>
                  </a:lnTo>
                  <a:lnTo>
                    <a:pt x="62" y="272"/>
                  </a:lnTo>
                  <a:lnTo>
                    <a:pt x="75" y="280"/>
                  </a:lnTo>
                  <a:lnTo>
                    <a:pt x="89" y="288"/>
                  </a:lnTo>
                  <a:lnTo>
                    <a:pt x="103" y="294"/>
                  </a:lnTo>
                  <a:lnTo>
                    <a:pt x="116" y="299"/>
                  </a:lnTo>
                  <a:lnTo>
                    <a:pt x="131" y="303"/>
                  </a:lnTo>
                  <a:lnTo>
                    <a:pt x="146" y="304"/>
                  </a:lnTo>
                  <a:lnTo>
                    <a:pt x="161" y="305"/>
                  </a:lnTo>
                  <a:lnTo>
                    <a:pt x="176" y="304"/>
                  </a:lnTo>
                  <a:lnTo>
                    <a:pt x="191" y="303"/>
                  </a:lnTo>
                  <a:lnTo>
                    <a:pt x="205" y="299"/>
                  </a:lnTo>
                  <a:lnTo>
                    <a:pt x="219" y="294"/>
                  </a:lnTo>
                  <a:lnTo>
                    <a:pt x="233" y="288"/>
                  </a:lnTo>
                  <a:lnTo>
                    <a:pt x="244" y="280"/>
                  </a:lnTo>
                  <a:lnTo>
                    <a:pt x="257" y="272"/>
                  </a:lnTo>
                  <a:lnTo>
                    <a:pt x="267" y="261"/>
                  </a:lnTo>
                  <a:lnTo>
                    <a:pt x="277" y="250"/>
                  </a:lnTo>
                  <a:lnTo>
                    <a:pt x="285" y="238"/>
                  </a:lnTo>
                  <a:lnTo>
                    <a:pt x="292" y="225"/>
                  </a:lnTo>
                  <a:lnTo>
                    <a:pt x="297" y="212"/>
                  </a:lnTo>
                  <a:lnTo>
                    <a:pt x="302" y="198"/>
                  </a:lnTo>
                  <a:lnTo>
                    <a:pt x="304" y="183"/>
                  </a:lnTo>
                  <a:lnTo>
                    <a:pt x="305" y="168"/>
                  </a:lnTo>
                  <a:lnTo>
                    <a:pt x="305" y="153"/>
                  </a:lnTo>
                  <a:lnTo>
                    <a:pt x="304" y="138"/>
                  </a:lnTo>
                  <a:lnTo>
                    <a:pt x="301" y="123"/>
                  </a:lnTo>
                  <a:lnTo>
                    <a:pt x="296" y="108"/>
                  </a:lnTo>
                  <a:lnTo>
                    <a:pt x="290" y="94"/>
                  </a:lnTo>
                  <a:lnTo>
                    <a:pt x="284" y="81"/>
                  </a:lnTo>
                  <a:lnTo>
                    <a:pt x="275" y="68"/>
                  </a:lnTo>
                  <a:lnTo>
                    <a:pt x="266" y="56"/>
                  </a:lnTo>
                  <a:lnTo>
                    <a:pt x="255" y="45"/>
                  </a:lnTo>
                  <a:lnTo>
                    <a:pt x="243" y="35"/>
                  </a:lnTo>
                  <a:lnTo>
                    <a:pt x="231" y="25"/>
                  </a:lnTo>
                  <a:lnTo>
                    <a:pt x="218" y="18"/>
                  </a:lnTo>
                  <a:lnTo>
                    <a:pt x="204" y="11"/>
                  </a:lnTo>
                  <a:lnTo>
                    <a:pt x="190" y="7"/>
                  </a:lnTo>
                  <a:lnTo>
                    <a:pt x="175" y="3"/>
                  </a:lnTo>
                  <a:lnTo>
                    <a:pt x="160" y="1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522" y="2706"/>
              <a:ext cx="122" cy="122"/>
            </a:xfrm>
            <a:custGeom>
              <a:avLst/>
              <a:gdLst/>
              <a:ahLst/>
              <a:cxnLst>
                <a:cxn ang="0">
                  <a:pos x="129" y="244"/>
                </a:cxn>
                <a:cxn ang="0">
                  <a:pos x="117" y="243"/>
                </a:cxn>
                <a:cxn ang="0">
                  <a:pos x="105" y="242"/>
                </a:cxn>
                <a:cxn ang="0">
                  <a:pos x="92" y="239"/>
                </a:cxn>
                <a:cxn ang="0">
                  <a:pos x="82" y="235"/>
                </a:cxn>
                <a:cxn ang="0">
                  <a:pos x="70" y="230"/>
                </a:cxn>
                <a:cxn ang="0">
                  <a:pos x="60" y="224"/>
                </a:cxn>
                <a:cxn ang="0">
                  <a:pos x="50" y="217"/>
                </a:cxn>
                <a:cxn ang="0">
                  <a:pos x="40" y="209"/>
                </a:cxn>
                <a:cxn ang="0">
                  <a:pos x="32" y="199"/>
                </a:cxn>
                <a:cxn ang="0">
                  <a:pos x="24" y="190"/>
                </a:cxn>
                <a:cxn ang="0">
                  <a:pos x="17" y="180"/>
                </a:cxn>
                <a:cxn ang="0">
                  <a:pos x="12" y="168"/>
                </a:cxn>
                <a:cxn ang="0">
                  <a:pos x="7" y="158"/>
                </a:cxn>
                <a:cxn ang="0">
                  <a:pos x="4" y="146"/>
                </a:cxn>
                <a:cxn ang="0">
                  <a:pos x="1" y="134"/>
                </a:cxn>
                <a:cxn ang="0">
                  <a:pos x="0" y="122"/>
                </a:cxn>
                <a:cxn ang="0">
                  <a:pos x="1" y="98"/>
                </a:cxn>
                <a:cxn ang="0">
                  <a:pos x="7" y="75"/>
                </a:cxn>
                <a:cxn ang="0">
                  <a:pos x="16" y="54"/>
                </a:cxn>
                <a:cxn ang="0">
                  <a:pos x="31" y="36"/>
                </a:cxn>
                <a:cxn ang="0">
                  <a:pos x="39" y="28"/>
                </a:cxn>
                <a:cxn ang="0">
                  <a:pos x="49" y="21"/>
                </a:cxn>
                <a:cxn ang="0">
                  <a:pos x="59" y="14"/>
                </a:cxn>
                <a:cxn ang="0">
                  <a:pos x="69" y="9"/>
                </a:cxn>
                <a:cxn ang="0">
                  <a:pos x="81" y="6"/>
                </a:cxn>
                <a:cxn ang="0">
                  <a:pos x="91" y="2"/>
                </a:cxn>
                <a:cxn ang="0">
                  <a:pos x="104" y="1"/>
                </a:cxn>
                <a:cxn ang="0">
                  <a:pos x="115" y="0"/>
                </a:cxn>
                <a:cxn ang="0">
                  <a:pos x="127" y="1"/>
                </a:cxn>
                <a:cxn ang="0">
                  <a:pos x="140" y="2"/>
                </a:cxn>
                <a:cxn ang="0">
                  <a:pos x="151" y="6"/>
                </a:cxn>
                <a:cxn ang="0">
                  <a:pos x="163" y="9"/>
                </a:cxn>
                <a:cxn ang="0">
                  <a:pos x="173" y="14"/>
                </a:cxn>
                <a:cxn ang="0">
                  <a:pos x="185" y="21"/>
                </a:cxn>
                <a:cxn ang="0">
                  <a:pos x="195" y="28"/>
                </a:cxn>
                <a:cxn ang="0">
                  <a:pos x="204" y="36"/>
                </a:cxn>
                <a:cxn ang="0">
                  <a:pos x="212" y="45"/>
                </a:cxn>
                <a:cxn ang="0">
                  <a:pos x="220" y="54"/>
                </a:cxn>
                <a:cxn ang="0">
                  <a:pos x="227" y="65"/>
                </a:cxn>
                <a:cxn ang="0">
                  <a:pos x="233" y="75"/>
                </a:cxn>
                <a:cxn ang="0">
                  <a:pos x="238" y="86"/>
                </a:cxn>
                <a:cxn ang="0">
                  <a:pos x="241" y="98"/>
                </a:cxn>
                <a:cxn ang="0">
                  <a:pos x="243" y="111"/>
                </a:cxn>
                <a:cxn ang="0">
                  <a:pos x="244" y="122"/>
                </a:cxn>
                <a:cxn ang="0">
                  <a:pos x="243" y="146"/>
                </a:cxn>
                <a:cxn ang="0">
                  <a:pos x="238" y="169"/>
                </a:cxn>
                <a:cxn ang="0">
                  <a:pos x="227" y="190"/>
                </a:cxn>
                <a:cxn ang="0">
                  <a:pos x="213" y="209"/>
                </a:cxn>
                <a:cxn ang="0">
                  <a:pos x="196" y="224"/>
                </a:cxn>
                <a:cxn ang="0">
                  <a:pos x="176" y="235"/>
                </a:cxn>
                <a:cxn ang="0">
                  <a:pos x="153" y="242"/>
                </a:cxn>
                <a:cxn ang="0">
                  <a:pos x="129" y="244"/>
                </a:cxn>
              </a:cxnLst>
              <a:rect l="0" t="0" r="r" b="b"/>
              <a:pathLst>
                <a:path w="244" h="244">
                  <a:moveTo>
                    <a:pt x="129" y="244"/>
                  </a:moveTo>
                  <a:lnTo>
                    <a:pt x="117" y="243"/>
                  </a:lnTo>
                  <a:lnTo>
                    <a:pt x="105" y="242"/>
                  </a:lnTo>
                  <a:lnTo>
                    <a:pt x="92" y="239"/>
                  </a:lnTo>
                  <a:lnTo>
                    <a:pt x="82" y="235"/>
                  </a:lnTo>
                  <a:lnTo>
                    <a:pt x="70" y="230"/>
                  </a:lnTo>
                  <a:lnTo>
                    <a:pt x="60" y="224"/>
                  </a:lnTo>
                  <a:lnTo>
                    <a:pt x="50" y="217"/>
                  </a:lnTo>
                  <a:lnTo>
                    <a:pt x="40" y="209"/>
                  </a:lnTo>
                  <a:lnTo>
                    <a:pt x="32" y="199"/>
                  </a:lnTo>
                  <a:lnTo>
                    <a:pt x="24" y="190"/>
                  </a:lnTo>
                  <a:lnTo>
                    <a:pt x="17" y="180"/>
                  </a:lnTo>
                  <a:lnTo>
                    <a:pt x="12" y="168"/>
                  </a:lnTo>
                  <a:lnTo>
                    <a:pt x="7" y="158"/>
                  </a:lnTo>
                  <a:lnTo>
                    <a:pt x="4" y="146"/>
                  </a:lnTo>
                  <a:lnTo>
                    <a:pt x="1" y="134"/>
                  </a:lnTo>
                  <a:lnTo>
                    <a:pt x="0" y="122"/>
                  </a:lnTo>
                  <a:lnTo>
                    <a:pt x="1" y="98"/>
                  </a:lnTo>
                  <a:lnTo>
                    <a:pt x="7" y="75"/>
                  </a:lnTo>
                  <a:lnTo>
                    <a:pt x="16" y="54"/>
                  </a:lnTo>
                  <a:lnTo>
                    <a:pt x="31" y="36"/>
                  </a:lnTo>
                  <a:lnTo>
                    <a:pt x="39" y="28"/>
                  </a:lnTo>
                  <a:lnTo>
                    <a:pt x="49" y="21"/>
                  </a:lnTo>
                  <a:lnTo>
                    <a:pt x="59" y="14"/>
                  </a:lnTo>
                  <a:lnTo>
                    <a:pt x="69" y="9"/>
                  </a:lnTo>
                  <a:lnTo>
                    <a:pt x="81" y="6"/>
                  </a:lnTo>
                  <a:lnTo>
                    <a:pt x="91" y="2"/>
                  </a:lnTo>
                  <a:lnTo>
                    <a:pt x="104" y="1"/>
                  </a:lnTo>
                  <a:lnTo>
                    <a:pt x="115" y="0"/>
                  </a:lnTo>
                  <a:lnTo>
                    <a:pt x="127" y="1"/>
                  </a:lnTo>
                  <a:lnTo>
                    <a:pt x="140" y="2"/>
                  </a:lnTo>
                  <a:lnTo>
                    <a:pt x="151" y="6"/>
                  </a:lnTo>
                  <a:lnTo>
                    <a:pt x="163" y="9"/>
                  </a:lnTo>
                  <a:lnTo>
                    <a:pt x="173" y="14"/>
                  </a:lnTo>
                  <a:lnTo>
                    <a:pt x="185" y="21"/>
                  </a:lnTo>
                  <a:lnTo>
                    <a:pt x="195" y="28"/>
                  </a:lnTo>
                  <a:lnTo>
                    <a:pt x="204" y="36"/>
                  </a:lnTo>
                  <a:lnTo>
                    <a:pt x="212" y="45"/>
                  </a:lnTo>
                  <a:lnTo>
                    <a:pt x="220" y="54"/>
                  </a:lnTo>
                  <a:lnTo>
                    <a:pt x="227" y="65"/>
                  </a:lnTo>
                  <a:lnTo>
                    <a:pt x="233" y="75"/>
                  </a:lnTo>
                  <a:lnTo>
                    <a:pt x="238" y="86"/>
                  </a:lnTo>
                  <a:lnTo>
                    <a:pt x="241" y="98"/>
                  </a:lnTo>
                  <a:lnTo>
                    <a:pt x="243" y="111"/>
                  </a:lnTo>
                  <a:lnTo>
                    <a:pt x="244" y="122"/>
                  </a:lnTo>
                  <a:lnTo>
                    <a:pt x="243" y="146"/>
                  </a:lnTo>
                  <a:lnTo>
                    <a:pt x="238" y="169"/>
                  </a:lnTo>
                  <a:lnTo>
                    <a:pt x="227" y="190"/>
                  </a:lnTo>
                  <a:lnTo>
                    <a:pt x="213" y="209"/>
                  </a:lnTo>
                  <a:lnTo>
                    <a:pt x="196" y="224"/>
                  </a:lnTo>
                  <a:lnTo>
                    <a:pt x="176" y="235"/>
                  </a:lnTo>
                  <a:lnTo>
                    <a:pt x="153" y="242"/>
                  </a:lnTo>
                  <a:lnTo>
                    <a:pt x="129" y="2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109" y="2666"/>
              <a:ext cx="203" cy="202"/>
            </a:xfrm>
            <a:custGeom>
              <a:avLst/>
              <a:gdLst/>
              <a:ahLst/>
              <a:cxnLst>
                <a:cxn ang="0">
                  <a:pos x="170" y="2"/>
                </a:cxn>
                <a:cxn ang="0">
                  <a:pos x="131" y="10"/>
                </a:cxn>
                <a:cxn ang="0">
                  <a:pos x="96" y="25"/>
                </a:cxn>
                <a:cxn ang="0">
                  <a:pos x="64" y="47"/>
                </a:cxn>
                <a:cxn ang="0">
                  <a:pos x="39" y="74"/>
                </a:cxn>
                <a:cxn ang="0">
                  <a:pos x="18" y="106"/>
                </a:cxn>
                <a:cxn ang="0">
                  <a:pos x="6" y="143"/>
                </a:cxn>
                <a:cxn ang="0">
                  <a:pos x="0" y="182"/>
                </a:cxn>
                <a:cxn ang="0">
                  <a:pos x="2" y="223"/>
                </a:cxn>
                <a:cxn ang="0">
                  <a:pos x="11" y="262"/>
                </a:cxn>
                <a:cxn ang="0">
                  <a:pos x="29" y="299"/>
                </a:cxn>
                <a:cxn ang="0">
                  <a:pos x="53" y="332"/>
                </a:cxn>
                <a:cxn ang="0">
                  <a:pos x="83" y="361"/>
                </a:cxn>
                <a:cxn ang="0">
                  <a:pos x="116" y="383"/>
                </a:cxn>
                <a:cxn ang="0">
                  <a:pos x="154" y="398"/>
                </a:cxn>
                <a:cxn ang="0">
                  <a:pos x="194" y="405"/>
                </a:cxn>
                <a:cxn ang="0">
                  <a:pos x="234" y="405"/>
                </a:cxn>
                <a:cxn ang="0">
                  <a:pos x="273" y="398"/>
                </a:cxn>
                <a:cxn ang="0">
                  <a:pos x="308" y="383"/>
                </a:cxn>
                <a:cxn ang="0">
                  <a:pos x="340" y="361"/>
                </a:cxn>
                <a:cxn ang="0">
                  <a:pos x="366" y="332"/>
                </a:cxn>
                <a:cxn ang="0">
                  <a:pos x="387" y="299"/>
                </a:cxn>
                <a:cxn ang="0">
                  <a:pos x="401" y="262"/>
                </a:cxn>
                <a:cxn ang="0">
                  <a:pos x="406" y="223"/>
                </a:cxn>
                <a:cxn ang="0">
                  <a:pos x="403" y="184"/>
                </a:cxn>
                <a:cxn ang="0">
                  <a:pos x="394" y="144"/>
                </a:cxn>
                <a:cxn ang="0">
                  <a:pos x="377" y="108"/>
                </a:cxn>
                <a:cxn ang="0">
                  <a:pos x="353" y="74"/>
                </a:cxn>
                <a:cxn ang="0">
                  <a:pos x="323" y="45"/>
                </a:cxn>
                <a:cxn ang="0">
                  <a:pos x="289" y="23"/>
                </a:cxn>
                <a:cxn ang="0">
                  <a:pos x="251" y="8"/>
                </a:cxn>
                <a:cxn ang="0">
                  <a:pos x="212" y="2"/>
                </a:cxn>
              </a:cxnLst>
              <a:rect l="0" t="0" r="r" b="b"/>
              <a:pathLst>
                <a:path w="406" h="406">
                  <a:moveTo>
                    <a:pt x="191" y="0"/>
                  </a:moveTo>
                  <a:lnTo>
                    <a:pt x="170" y="2"/>
                  </a:lnTo>
                  <a:lnTo>
                    <a:pt x="151" y="5"/>
                  </a:lnTo>
                  <a:lnTo>
                    <a:pt x="131" y="10"/>
                  </a:lnTo>
                  <a:lnTo>
                    <a:pt x="113" y="17"/>
                  </a:lnTo>
                  <a:lnTo>
                    <a:pt x="96" y="25"/>
                  </a:lnTo>
                  <a:lnTo>
                    <a:pt x="79" y="35"/>
                  </a:lnTo>
                  <a:lnTo>
                    <a:pt x="64" y="47"/>
                  </a:lnTo>
                  <a:lnTo>
                    <a:pt x="51" y="60"/>
                  </a:lnTo>
                  <a:lnTo>
                    <a:pt x="39" y="74"/>
                  </a:lnTo>
                  <a:lnTo>
                    <a:pt x="28" y="90"/>
                  </a:lnTo>
                  <a:lnTo>
                    <a:pt x="18" y="106"/>
                  </a:lnTo>
                  <a:lnTo>
                    <a:pt x="11" y="125"/>
                  </a:lnTo>
                  <a:lnTo>
                    <a:pt x="6" y="143"/>
                  </a:lnTo>
                  <a:lnTo>
                    <a:pt x="1" y="163"/>
                  </a:lnTo>
                  <a:lnTo>
                    <a:pt x="0" y="182"/>
                  </a:lnTo>
                  <a:lnTo>
                    <a:pt x="0" y="203"/>
                  </a:lnTo>
                  <a:lnTo>
                    <a:pt x="2" y="223"/>
                  </a:lnTo>
                  <a:lnTo>
                    <a:pt x="6" y="243"/>
                  </a:lnTo>
                  <a:lnTo>
                    <a:pt x="11" y="262"/>
                  </a:lnTo>
                  <a:lnTo>
                    <a:pt x="19" y="280"/>
                  </a:lnTo>
                  <a:lnTo>
                    <a:pt x="29" y="299"/>
                  </a:lnTo>
                  <a:lnTo>
                    <a:pt x="39" y="316"/>
                  </a:lnTo>
                  <a:lnTo>
                    <a:pt x="53" y="332"/>
                  </a:lnTo>
                  <a:lnTo>
                    <a:pt x="67" y="347"/>
                  </a:lnTo>
                  <a:lnTo>
                    <a:pt x="83" y="361"/>
                  </a:lnTo>
                  <a:lnTo>
                    <a:pt x="99" y="373"/>
                  </a:lnTo>
                  <a:lnTo>
                    <a:pt x="116" y="383"/>
                  </a:lnTo>
                  <a:lnTo>
                    <a:pt x="135" y="391"/>
                  </a:lnTo>
                  <a:lnTo>
                    <a:pt x="154" y="398"/>
                  </a:lnTo>
                  <a:lnTo>
                    <a:pt x="174" y="402"/>
                  </a:lnTo>
                  <a:lnTo>
                    <a:pt x="194" y="405"/>
                  </a:lnTo>
                  <a:lnTo>
                    <a:pt x="214" y="406"/>
                  </a:lnTo>
                  <a:lnTo>
                    <a:pt x="234" y="405"/>
                  </a:lnTo>
                  <a:lnTo>
                    <a:pt x="253" y="402"/>
                  </a:lnTo>
                  <a:lnTo>
                    <a:pt x="273" y="398"/>
                  </a:lnTo>
                  <a:lnTo>
                    <a:pt x="292" y="391"/>
                  </a:lnTo>
                  <a:lnTo>
                    <a:pt x="308" y="383"/>
                  </a:lnTo>
                  <a:lnTo>
                    <a:pt x="325" y="373"/>
                  </a:lnTo>
                  <a:lnTo>
                    <a:pt x="340" y="361"/>
                  </a:lnTo>
                  <a:lnTo>
                    <a:pt x="354" y="347"/>
                  </a:lnTo>
                  <a:lnTo>
                    <a:pt x="366" y="332"/>
                  </a:lnTo>
                  <a:lnTo>
                    <a:pt x="378" y="316"/>
                  </a:lnTo>
                  <a:lnTo>
                    <a:pt x="387" y="299"/>
                  </a:lnTo>
                  <a:lnTo>
                    <a:pt x="395" y="280"/>
                  </a:lnTo>
                  <a:lnTo>
                    <a:pt x="401" y="262"/>
                  </a:lnTo>
                  <a:lnTo>
                    <a:pt x="404" y="243"/>
                  </a:lnTo>
                  <a:lnTo>
                    <a:pt x="406" y="223"/>
                  </a:lnTo>
                  <a:lnTo>
                    <a:pt x="406" y="203"/>
                  </a:lnTo>
                  <a:lnTo>
                    <a:pt x="403" y="184"/>
                  </a:lnTo>
                  <a:lnTo>
                    <a:pt x="400" y="163"/>
                  </a:lnTo>
                  <a:lnTo>
                    <a:pt x="394" y="144"/>
                  </a:lnTo>
                  <a:lnTo>
                    <a:pt x="386" y="126"/>
                  </a:lnTo>
                  <a:lnTo>
                    <a:pt x="377" y="108"/>
                  </a:lnTo>
                  <a:lnTo>
                    <a:pt x="366" y="90"/>
                  </a:lnTo>
                  <a:lnTo>
                    <a:pt x="353" y="74"/>
                  </a:lnTo>
                  <a:lnTo>
                    <a:pt x="339" y="59"/>
                  </a:lnTo>
                  <a:lnTo>
                    <a:pt x="323" y="45"/>
                  </a:lnTo>
                  <a:lnTo>
                    <a:pt x="306" y="34"/>
                  </a:lnTo>
                  <a:lnTo>
                    <a:pt x="289" y="23"/>
                  </a:lnTo>
                  <a:lnTo>
                    <a:pt x="271" y="15"/>
                  </a:lnTo>
                  <a:lnTo>
                    <a:pt x="251" y="8"/>
                  </a:lnTo>
                  <a:lnTo>
                    <a:pt x="232" y="4"/>
                  </a:lnTo>
                  <a:lnTo>
                    <a:pt x="212" y="2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124" y="2681"/>
              <a:ext cx="173" cy="172"/>
            </a:xfrm>
            <a:custGeom>
              <a:avLst/>
              <a:gdLst/>
              <a:ahLst/>
              <a:cxnLst>
                <a:cxn ang="0">
                  <a:pos x="182" y="346"/>
                </a:cxn>
                <a:cxn ang="0">
                  <a:pos x="165" y="345"/>
                </a:cxn>
                <a:cxn ang="0">
                  <a:pos x="147" y="343"/>
                </a:cxn>
                <a:cxn ang="0">
                  <a:pos x="131" y="338"/>
                </a:cxn>
                <a:cxn ang="0">
                  <a:pos x="115" y="332"/>
                </a:cxn>
                <a:cxn ang="0">
                  <a:pos x="100" y="325"/>
                </a:cxn>
                <a:cxn ang="0">
                  <a:pos x="85" y="317"/>
                </a:cxn>
                <a:cxn ang="0">
                  <a:pos x="71" y="307"/>
                </a:cxn>
                <a:cxn ang="0">
                  <a:pos x="57" y="295"/>
                </a:cxn>
                <a:cxn ang="0">
                  <a:pos x="45" y="283"/>
                </a:cxn>
                <a:cxn ang="0">
                  <a:pos x="34" y="269"/>
                </a:cxn>
                <a:cxn ang="0">
                  <a:pos x="25" y="255"/>
                </a:cxn>
                <a:cxn ang="0">
                  <a:pos x="17" y="239"/>
                </a:cxn>
                <a:cxn ang="0">
                  <a:pos x="10" y="224"/>
                </a:cxn>
                <a:cxn ang="0">
                  <a:pos x="4" y="207"/>
                </a:cxn>
                <a:cxn ang="0">
                  <a:pos x="1" y="190"/>
                </a:cxn>
                <a:cxn ang="0">
                  <a:pos x="0" y="173"/>
                </a:cxn>
                <a:cxn ang="0">
                  <a:pos x="0" y="156"/>
                </a:cxn>
                <a:cxn ang="0">
                  <a:pos x="1" y="139"/>
                </a:cxn>
                <a:cxn ang="0">
                  <a:pos x="4" y="122"/>
                </a:cxn>
                <a:cxn ang="0">
                  <a:pos x="9" y="106"/>
                </a:cxn>
                <a:cxn ang="0">
                  <a:pos x="16" y="91"/>
                </a:cxn>
                <a:cxn ang="0">
                  <a:pos x="23" y="78"/>
                </a:cxn>
                <a:cxn ang="0">
                  <a:pos x="33" y="64"/>
                </a:cxn>
                <a:cxn ang="0">
                  <a:pos x="44" y="51"/>
                </a:cxn>
                <a:cxn ang="0">
                  <a:pos x="56" y="40"/>
                </a:cxn>
                <a:cxn ang="0">
                  <a:pos x="69" y="29"/>
                </a:cxn>
                <a:cxn ang="0">
                  <a:pos x="83" y="21"/>
                </a:cxn>
                <a:cxn ang="0">
                  <a:pos x="98" y="13"/>
                </a:cxn>
                <a:cxn ang="0">
                  <a:pos x="114" y="8"/>
                </a:cxn>
                <a:cxn ang="0">
                  <a:pos x="130" y="4"/>
                </a:cxn>
                <a:cxn ang="0">
                  <a:pos x="146" y="2"/>
                </a:cxn>
                <a:cxn ang="0">
                  <a:pos x="164" y="0"/>
                </a:cxn>
                <a:cxn ang="0">
                  <a:pos x="181" y="2"/>
                </a:cxn>
                <a:cxn ang="0">
                  <a:pos x="198" y="4"/>
                </a:cxn>
                <a:cxn ang="0">
                  <a:pos x="214" y="8"/>
                </a:cxn>
                <a:cxn ang="0">
                  <a:pos x="230" y="13"/>
                </a:cxn>
                <a:cxn ang="0">
                  <a:pos x="245" y="21"/>
                </a:cxn>
                <a:cxn ang="0">
                  <a:pos x="260" y="29"/>
                </a:cxn>
                <a:cxn ang="0">
                  <a:pos x="274" y="40"/>
                </a:cxn>
                <a:cxn ang="0">
                  <a:pos x="288" y="51"/>
                </a:cxn>
                <a:cxn ang="0">
                  <a:pos x="301" y="64"/>
                </a:cxn>
                <a:cxn ang="0">
                  <a:pos x="311" y="78"/>
                </a:cxn>
                <a:cxn ang="0">
                  <a:pos x="320" y="91"/>
                </a:cxn>
                <a:cxn ang="0">
                  <a:pos x="328" y="106"/>
                </a:cxn>
                <a:cxn ang="0">
                  <a:pos x="335" y="122"/>
                </a:cxn>
                <a:cxn ang="0">
                  <a:pos x="340" y="139"/>
                </a:cxn>
                <a:cxn ang="0">
                  <a:pos x="343" y="156"/>
                </a:cxn>
                <a:cxn ang="0">
                  <a:pos x="346" y="173"/>
                </a:cxn>
                <a:cxn ang="0">
                  <a:pos x="343" y="208"/>
                </a:cxn>
                <a:cxn ang="0">
                  <a:pos x="335" y="240"/>
                </a:cxn>
                <a:cxn ang="0">
                  <a:pos x="321" y="270"/>
                </a:cxn>
                <a:cxn ang="0">
                  <a:pos x="302" y="295"/>
                </a:cxn>
                <a:cxn ang="0">
                  <a:pos x="276" y="316"/>
                </a:cxn>
                <a:cxn ang="0">
                  <a:pos x="249" y="332"/>
                </a:cxn>
                <a:cxn ang="0">
                  <a:pos x="217" y="343"/>
                </a:cxn>
                <a:cxn ang="0">
                  <a:pos x="182" y="346"/>
                </a:cxn>
              </a:cxnLst>
              <a:rect l="0" t="0" r="r" b="b"/>
              <a:pathLst>
                <a:path w="346" h="346">
                  <a:moveTo>
                    <a:pt x="182" y="346"/>
                  </a:moveTo>
                  <a:lnTo>
                    <a:pt x="165" y="345"/>
                  </a:lnTo>
                  <a:lnTo>
                    <a:pt x="147" y="343"/>
                  </a:lnTo>
                  <a:lnTo>
                    <a:pt x="131" y="338"/>
                  </a:lnTo>
                  <a:lnTo>
                    <a:pt x="115" y="332"/>
                  </a:lnTo>
                  <a:lnTo>
                    <a:pt x="100" y="325"/>
                  </a:lnTo>
                  <a:lnTo>
                    <a:pt x="85" y="317"/>
                  </a:lnTo>
                  <a:lnTo>
                    <a:pt x="71" y="307"/>
                  </a:lnTo>
                  <a:lnTo>
                    <a:pt x="57" y="295"/>
                  </a:lnTo>
                  <a:lnTo>
                    <a:pt x="45" y="283"/>
                  </a:lnTo>
                  <a:lnTo>
                    <a:pt x="34" y="269"/>
                  </a:lnTo>
                  <a:lnTo>
                    <a:pt x="25" y="255"/>
                  </a:lnTo>
                  <a:lnTo>
                    <a:pt x="17" y="239"/>
                  </a:lnTo>
                  <a:lnTo>
                    <a:pt x="10" y="224"/>
                  </a:lnTo>
                  <a:lnTo>
                    <a:pt x="4" y="207"/>
                  </a:lnTo>
                  <a:lnTo>
                    <a:pt x="1" y="190"/>
                  </a:lnTo>
                  <a:lnTo>
                    <a:pt x="0" y="173"/>
                  </a:lnTo>
                  <a:lnTo>
                    <a:pt x="0" y="156"/>
                  </a:lnTo>
                  <a:lnTo>
                    <a:pt x="1" y="139"/>
                  </a:lnTo>
                  <a:lnTo>
                    <a:pt x="4" y="122"/>
                  </a:lnTo>
                  <a:lnTo>
                    <a:pt x="9" y="106"/>
                  </a:lnTo>
                  <a:lnTo>
                    <a:pt x="16" y="91"/>
                  </a:lnTo>
                  <a:lnTo>
                    <a:pt x="23" y="78"/>
                  </a:lnTo>
                  <a:lnTo>
                    <a:pt x="33" y="64"/>
                  </a:lnTo>
                  <a:lnTo>
                    <a:pt x="44" y="51"/>
                  </a:lnTo>
                  <a:lnTo>
                    <a:pt x="56" y="40"/>
                  </a:lnTo>
                  <a:lnTo>
                    <a:pt x="69" y="29"/>
                  </a:lnTo>
                  <a:lnTo>
                    <a:pt x="83" y="21"/>
                  </a:lnTo>
                  <a:lnTo>
                    <a:pt x="98" y="13"/>
                  </a:lnTo>
                  <a:lnTo>
                    <a:pt x="114" y="8"/>
                  </a:lnTo>
                  <a:lnTo>
                    <a:pt x="130" y="4"/>
                  </a:lnTo>
                  <a:lnTo>
                    <a:pt x="146" y="2"/>
                  </a:lnTo>
                  <a:lnTo>
                    <a:pt x="164" y="0"/>
                  </a:lnTo>
                  <a:lnTo>
                    <a:pt x="181" y="2"/>
                  </a:lnTo>
                  <a:lnTo>
                    <a:pt x="198" y="4"/>
                  </a:lnTo>
                  <a:lnTo>
                    <a:pt x="214" y="8"/>
                  </a:lnTo>
                  <a:lnTo>
                    <a:pt x="230" y="13"/>
                  </a:lnTo>
                  <a:lnTo>
                    <a:pt x="245" y="21"/>
                  </a:lnTo>
                  <a:lnTo>
                    <a:pt x="260" y="29"/>
                  </a:lnTo>
                  <a:lnTo>
                    <a:pt x="274" y="40"/>
                  </a:lnTo>
                  <a:lnTo>
                    <a:pt x="288" y="51"/>
                  </a:lnTo>
                  <a:lnTo>
                    <a:pt x="301" y="64"/>
                  </a:lnTo>
                  <a:lnTo>
                    <a:pt x="311" y="78"/>
                  </a:lnTo>
                  <a:lnTo>
                    <a:pt x="320" y="91"/>
                  </a:lnTo>
                  <a:lnTo>
                    <a:pt x="328" y="106"/>
                  </a:lnTo>
                  <a:lnTo>
                    <a:pt x="335" y="122"/>
                  </a:lnTo>
                  <a:lnTo>
                    <a:pt x="340" y="139"/>
                  </a:lnTo>
                  <a:lnTo>
                    <a:pt x="343" y="156"/>
                  </a:lnTo>
                  <a:lnTo>
                    <a:pt x="346" y="173"/>
                  </a:lnTo>
                  <a:lnTo>
                    <a:pt x="343" y="208"/>
                  </a:lnTo>
                  <a:lnTo>
                    <a:pt x="335" y="240"/>
                  </a:lnTo>
                  <a:lnTo>
                    <a:pt x="321" y="270"/>
                  </a:lnTo>
                  <a:lnTo>
                    <a:pt x="302" y="295"/>
                  </a:lnTo>
                  <a:lnTo>
                    <a:pt x="276" y="316"/>
                  </a:lnTo>
                  <a:lnTo>
                    <a:pt x="249" y="332"/>
                  </a:lnTo>
                  <a:lnTo>
                    <a:pt x="217" y="343"/>
                  </a:lnTo>
                  <a:lnTo>
                    <a:pt x="182" y="3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134" y="2690"/>
              <a:ext cx="153" cy="153"/>
            </a:xfrm>
            <a:custGeom>
              <a:avLst/>
              <a:gdLst/>
              <a:ahLst/>
              <a:cxnLst>
                <a:cxn ang="0">
                  <a:pos x="146" y="0"/>
                </a:cxn>
                <a:cxn ang="0">
                  <a:pos x="115" y="3"/>
                </a:cxn>
                <a:cxn ang="0">
                  <a:pos x="87" y="13"/>
                </a:cxn>
                <a:cxn ang="0">
                  <a:pos x="62" y="26"/>
                </a:cxn>
                <a:cxn ang="0">
                  <a:pos x="40" y="45"/>
                </a:cxn>
                <a:cxn ang="0">
                  <a:pos x="22" y="68"/>
                </a:cxn>
                <a:cxn ang="0">
                  <a:pos x="10" y="93"/>
                </a:cxn>
                <a:cxn ang="0">
                  <a:pos x="2" y="122"/>
                </a:cxn>
                <a:cxn ang="0">
                  <a:pos x="0" y="153"/>
                </a:cxn>
                <a:cxn ang="0">
                  <a:pos x="2" y="168"/>
                </a:cxn>
                <a:cxn ang="0">
                  <a:pos x="5" y="183"/>
                </a:cxn>
                <a:cxn ang="0">
                  <a:pos x="10" y="198"/>
                </a:cxn>
                <a:cxn ang="0">
                  <a:pos x="15" y="212"/>
                </a:cxn>
                <a:cxn ang="0">
                  <a:pos x="22" y="225"/>
                </a:cxn>
                <a:cxn ang="0">
                  <a:pos x="30" y="238"/>
                </a:cxn>
                <a:cxn ang="0">
                  <a:pos x="41" y="250"/>
                </a:cxn>
                <a:cxn ang="0">
                  <a:pos x="51" y="261"/>
                </a:cxn>
                <a:cxn ang="0">
                  <a:pos x="63" y="272"/>
                </a:cxn>
                <a:cxn ang="0">
                  <a:pos x="75" y="280"/>
                </a:cxn>
                <a:cxn ang="0">
                  <a:pos x="89" y="288"/>
                </a:cxn>
                <a:cxn ang="0">
                  <a:pos x="103" y="294"/>
                </a:cxn>
                <a:cxn ang="0">
                  <a:pos x="117" y="299"/>
                </a:cxn>
                <a:cxn ang="0">
                  <a:pos x="132" y="303"/>
                </a:cxn>
                <a:cxn ang="0">
                  <a:pos x="147" y="304"/>
                </a:cxn>
                <a:cxn ang="0">
                  <a:pos x="162" y="305"/>
                </a:cxn>
                <a:cxn ang="0">
                  <a:pos x="177" y="304"/>
                </a:cxn>
                <a:cxn ang="0">
                  <a:pos x="192" y="303"/>
                </a:cxn>
                <a:cxn ang="0">
                  <a:pos x="206" y="299"/>
                </a:cxn>
                <a:cxn ang="0">
                  <a:pos x="219" y="294"/>
                </a:cxn>
                <a:cxn ang="0">
                  <a:pos x="233" y="288"/>
                </a:cxn>
                <a:cxn ang="0">
                  <a:pos x="245" y="280"/>
                </a:cxn>
                <a:cxn ang="0">
                  <a:pos x="257" y="272"/>
                </a:cxn>
                <a:cxn ang="0">
                  <a:pos x="268" y="261"/>
                </a:cxn>
                <a:cxn ang="0">
                  <a:pos x="277" y="250"/>
                </a:cxn>
                <a:cxn ang="0">
                  <a:pos x="285" y="238"/>
                </a:cxn>
                <a:cxn ang="0">
                  <a:pos x="292" y="225"/>
                </a:cxn>
                <a:cxn ang="0">
                  <a:pos x="298" y="212"/>
                </a:cxn>
                <a:cxn ang="0">
                  <a:pos x="302" y="198"/>
                </a:cxn>
                <a:cxn ang="0">
                  <a:pos x="305" y="183"/>
                </a:cxn>
                <a:cxn ang="0">
                  <a:pos x="306" y="168"/>
                </a:cxn>
                <a:cxn ang="0">
                  <a:pos x="306" y="153"/>
                </a:cxn>
                <a:cxn ang="0">
                  <a:pos x="305" y="138"/>
                </a:cxn>
                <a:cxn ang="0">
                  <a:pos x="301" y="123"/>
                </a:cxn>
                <a:cxn ang="0">
                  <a:pos x="297" y="108"/>
                </a:cxn>
                <a:cxn ang="0">
                  <a:pos x="291" y="94"/>
                </a:cxn>
                <a:cxn ang="0">
                  <a:pos x="284" y="81"/>
                </a:cxn>
                <a:cxn ang="0">
                  <a:pos x="276" y="68"/>
                </a:cxn>
                <a:cxn ang="0">
                  <a:pos x="267" y="56"/>
                </a:cxn>
                <a:cxn ang="0">
                  <a:pos x="255" y="45"/>
                </a:cxn>
                <a:cxn ang="0">
                  <a:pos x="244" y="35"/>
                </a:cxn>
                <a:cxn ang="0">
                  <a:pos x="231" y="25"/>
                </a:cxn>
                <a:cxn ang="0">
                  <a:pos x="218" y="18"/>
                </a:cxn>
                <a:cxn ang="0">
                  <a:pos x="204" y="11"/>
                </a:cxn>
                <a:cxn ang="0">
                  <a:pos x="191" y="7"/>
                </a:cxn>
                <a:cxn ang="0">
                  <a:pos x="176" y="3"/>
                </a:cxn>
                <a:cxn ang="0">
                  <a:pos x="161" y="1"/>
                </a:cxn>
                <a:cxn ang="0">
                  <a:pos x="146" y="0"/>
                </a:cxn>
              </a:cxnLst>
              <a:rect l="0" t="0" r="r" b="b"/>
              <a:pathLst>
                <a:path w="306" h="305">
                  <a:moveTo>
                    <a:pt x="146" y="0"/>
                  </a:moveTo>
                  <a:lnTo>
                    <a:pt x="115" y="3"/>
                  </a:lnTo>
                  <a:lnTo>
                    <a:pt x="87" y="13"/>
                  </a:lnTo>
                  <a:lnTo>
                    <a:pt x="62" y="26"/>
                  </a:lnTo>
                  <a:lnTo>
                    <a:pt x="40" y="45"/>
                  </a:lnTo>
                  <a:lnTo>
                    <a:pt x="22" y="68"/>
                  </a:lnTo>
                  <a:lnTo>
                    <a:pt x="10" y="93"/>
                  </a:lnTo>
                  <a:lnTo>
                    <a:pt x="2" y="122"/>
                  </a:lnTo>
                  <a:lnTo>
                    <a:pt x="0" y="153"/>
                  </a:lnTo>
                  <a:lnTo>
                    <a:pt x="2" y="168"/>
                  </a:lnTo>
                  <a:lnTo>
                    <a:pt x="5" y="183"/>
                  </a:lnTo>
                  <a:lnTo>
                    <a:pt x="10" y="198"/>
                  </a:lnTo>
                  <a:lnTo>
                    <a:pt x="15" y="212"/>
                  </a:lnTo>
                  <a:lnTo>
                    <a:pt x="22" y="225"/>
                  </a:lnTo>
                  <a:lnTo>
                    <a:pt x="30" y="238"/>
                  </a:lnTo>
                  <a:lnTo>
                    <a:pt x="41" y="250"/>
                  </a:lnTo>
                  <a:lnTo>
                    <a:pt x="51" y="261"/>
                  </a:lnTo>
                  <a:lnTo>
                    <a:pt x="63" y="272"/>
                  </a:lnTo>
                  <a:lnTo>
                    <a:pt x="75" y="280"/>
                  </a:lnTo>
                  <a:lnTo>
                    <a:pt x="89" y="288"/>
                  </a:lnTo>
                  <a:lnTo>
                    <a:pt x="103" y="294"/>
                  </a:lnTo>
                  <a:lnTo>
                    <a:pt x="117" y="299"/>
                  </a:lnTo>
                  <a:lnTo>
                    <a:pt x="132" y="303"/>
                  </a:lnTo>
                  <a:lnTo>
                    <a:pt x="147" y="304"/>
                  </a:lnTo>
                  <a:lnTo>
                    <a:pt x="162" y="305"/>
                  </a:lnTo>
                  <a:lnTo>
                    <a:pt x="177" y="304"/>
                  </a:lnTo>
                  <a:lnTo>
                    <a:pt x="192" y="303"/>
                  </a:lnTo>
                  <a:lnTo>
                    <a:pt x="206" y="299"/>
                  </a:lnTo>
                  <a:lnTo>
                    <a:pt x="219" y="294"/>
                  </a:lnTo>
                  <a:lnTo>
                    <a:pt x="233" y="288"/>
                  </a:lnTo>
                  <a:lnTo>
                    <a:pt x="245" y="280"/>
                  </a:lnTo>
                  <a:lnTo>
                    <a:pt x="257" y="272"/>
                  </a:lnTo>
                  <a:lnTo>
                    <a:pt x="268" y="261"/>
                  </a:lnTo>
                  <a:lnTo>
                    <a:pt x="277" y="250"/>
                  </a:lnTo>
                  <a:lnTo>
                    <a:pt x="285" y="238"/>
                  </a:lnTo>
                  <a:lnTo>
                    <a:pt x="292" y="225"/>
                  </a:lnTo>
                  <a:lnTo>
                    <a:pt x="298" y="212"/>
                  </a:lnTo>
                  <a:lnTo>
                    <a:pt x="302" y="198"/>
                  </a:lnTo>
                  <a:lnTo>
                    <a:pt x="305" y="183"/>
                  </a:lnTo>
                  <a:lnTo>
                    <a:pt x="306" y="168"/>
                  </a:lnTo>
                  <a:lnTo>
                    <a:pt x="306" y="153"/>
                  </a:lnTo>
                  <a:lnTo>
                    <a:pt x="305" y="138"/>
                  </a:lnTo>
                  <a:lnTo>
                    <a:pt x="301" y="123"/>
                  </a:lnTo>
                  <a:lnTo>
                    <a:pt x="297" y="108"/>
                  </a:lnTo>
                  <a:lnTo>
                    <a:pt x="291" y="94"/>
                  </a:lnTo>
                  <a:lnTo>
                    <a:pt x="284" y="81"/>
                  </a:lnTo>
                  <a:lnTo>
                    <a:pt x="276" y="68"/>
                  </a:lnTo>
                  <a:lnTo>
                    <a:pt x="267" y="56"/>
                  </a:lnTo>
                  <a:lnTo>
                    <a:pt x="255" y="45"/>
                  </a:lnTo>
                  <a:lnTo>
                    <a:pt x="244" y="35"/>
                  </a:lnTo>
                  <a:lnTo>
                    <a:pt x="231" y="25"/>
                  </a:lnTo>
                  <a:lnTo>
                    <a:pt x="218" y="18"/>
                  </a:lnTo>
                  <a:lnTo>
                    <a:pt x="204" y="11"/>
                  </a:lnTo>
                  <a:lnTo>
                    <a:pt x="191" y="7"/>
                  </a:lnTo>
                  <a:lnTo>
                    <a:pt x="176" y="3"/>
                  </a:lnTo>
                  <a:lnTo>
                    <a:pt x="161" y="1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150" y="2706"/>
              <a:ext cx="122" cy="122"/>
            </a:xfrm>
            <a:custGeom>
              <a:avLst/>
              <a:gdLst/>
              <a:ahLst/>
              <a:cxnLst>
                <a:cxn ang="0">
                  <a:pos x="129" y="244"/>
                </a:cxn>
                <a:cxn ang="0">
                  <a:pos x="116" y="243"/>
                </a:cxn>
                <a:cxn ang="0">
                  <a:pos x="104" y="242"/>
                </a:cxn>
                <a:cxn ang="0">
                  <a:pos x="92" y="239"/>
                </a:cxn>
                <a:cxn ang="0">
                  <a:pos x="81" y="235"/>
                </a:cxn>
                <a:cxn ang="0">
                  <a:pos x="70" y="230"/>
                </a:cxn>
                <a:cxn ang="0">
                  <a:pos x="59" y="224"/>
                </a:cxn>
                <a:cxn ang="0">
                  <a:pos x="49" y="217"/>
                </a:cxn>
                <a:cxn ang="0">
                  <a:pos x="40" y="209"/>
                </a:cxn>
                <a:cxn ang="0">
                  <a:pos x="32" y="199"/>
                </a:cxn>
                <a:cxn ang="0">
                  <a:pos x="24" y="190"/>
                </a:cxn>
                <a:cxn ang="0">
                  <a:pos x="17" y="180"/>
                </a:cxn>
                <a:cxn ang="0">
                  <a:pos x="11" y="168"/>
                </a:cxn>
                <a:cxn ang="0">
                  <a:pos x="6" y="158"/>
                </a:cxn>
                <a:cxn ang="0">
                  <a:pos x="3" y="146"/>
                </a:cxn>
                <a:cxn ang="0">
                  <a:pos x="1" y="134"/>
                </a:cxn>
                <a:cxn ang="0">
                  <a:pos x="0" y="122"/>
                </a:cxn>
                <a:cxn ang="0">
                  <a:pos x="1" y="98"/>
                </a:cxn>
                <a:cxn ang="0">
                  <a:pos x="6" y="75"/>
                </a:cxn>
                <a:cxn ang="0">
                  <a:pos x="16" y="54"/>
                </a:cxn>
                <a:cxn ang="0">
                  <a:pos x="31" y="36"/>
                </a:cxn>
                <a:cxn ang="0">
                  <a:pos x="39" y="28"/>
                </a:cxn>
                <a:cxn ang="0">
                  <a:pos x="48" y="21"/>
                </a:cxn>
                <a:cxn ang="0">
                  <a:pos x="58" y="14"/>
                </a:cxn>
                <a:cxn ang="0">
                  <a:pos x="69" y="9"/>
                </a:cxn>
                <a:cxn ang="0">
                  <a:pos x="80" y="6"/>
                </a:cxn>
                <a:cxn ang="0">
                  <a:pos x="91" y="2"/>
                </a:cxn>
                <a:cxn ang="0">
                  <a:pos x="103" y="1"/>
                </a:cxn>
                <a:cxn ang="0">
                  <a:pos x="115" y="0"/>
                </a:cxn>
                <a:cxn ang="0">
                  <a:pos x="126" y="1"/>
                </a:cxn>
                <a:cxn ang="0">
                  <a:pos x="139" y="2"/>
                </a:cxn>
                <a:cxn ang="0">
                  <a:pos x="151" y="6"/>
                </a:cxn>
                <a:cxn ang="0">
                  <a:pos x="162" y="9"/>
                </a:cxn>
                <a:cxn ang="0">
                  <a:pos x="174" y="14"/>
                </a:cxn>
                <a:cxn ang="0">
                  <a:pos x="184" y="21"/>
                </a:cxn>
                <a:cxn ang="0">
                  <a:pos x="194" y="28"/>
                </a:cxn>
                <a:cxn ang="0">
                  <a:pos x="204" y="36"/>
                </a:cxn>
                <a:cxn ang="0">
                  <a:pos x="212" y="45"/>
                </a:cxn>
                <a:cxn ang="0">
                  <a:pos x="220" y="54"/>
                </a:cxn>
                <a:cxn ang="0">
                  <a:pos x="227" y="65"/>
                </a:cxn>
                <a:cxn ang="0">
                  <a:pos x="232" y="75"/>
                </a:cxn>
                <a:cxn ang="0">
                  <a:pos x="237" y="86"/>
                </a:cxn>
                <a:cxn ang="0">
                  <a:pos x="240" y="98"/>
                </a:cxn>
                <a:cxn ang="0">
                  <a:pos x="243" y="111"/>
                </a:cxn>
                <a:cxn ang="0">
                  <a:pos x="244" y="122"/>
                </a:cxn>
                <a:cxn ang="0">
                  <a:pos x="243" y="146"/>
                </a:cxn>
                <a:cxn ang="0">
                  <a:pos x="237" y="169"/>
                </a:cxn>
                <a:cxn ang="0">
                  <a:pos x="227" y="190"/>
                </a:cxn>
                <a:cxn ang="0">
                  <a:pos x="213" y="209"/>
                </a:cxn>
                <a:cxn ang="0">
                  <a:pos x="196" y="224"/>
                </a:cxn>
                <a:cxn ang="0">
                  <a:pos x="176" y="235"/>
                </a:cxn>
                <a:cxn ang="0">
                  <a:pos x="153" y="242"/>
                </a:cxn>
                <a:cxn ang="0">
                  <a:pos x="129" y="244"/>
                </a:cxn>
              </a:cxnLst>
              <a:rect l="0" t="0" r="r" b="b"/>
              <a:pathLst>
                <a:path w="244" h="244">
                  <a:moveTo>
                    <a:pt x="129" y="244"/>
                  </a:moveTo>
                  <a:lnTo>
                    <a:pt x="116" y="243"/>
                  </a:lnTo>
                  <a:lnTo>
                    <a:pt x="104" y="242"/>
                  </a:lnTo>
                  <a:lnTo>
                    <a:pt x="92" y="239"/>
                  </a:lnTo>
                  <a:lnTo>
                    <a:pt x="81" y="235"/>
                  </a:lnTo>
                  <a:lnTo>
                    <a:pt x="70" y="230"/>
                  </a:lnTo>
                  <a:lnTo>
                    <a:pt x="59" y="224"/>
                  </a:lnTo>
                  <a:lnTo>
                    <a:pt x="49" y="217"/>
                  </a:lnTo>
                  <a:lnTo>
                    <a:pt x="40" y="209"/>
                  </a:lnTo>
                  <a:lnTo>
                    <a:pt x="32" y="199"/>
                  </a:lnTo>
                  <a:lnTo>
                    <a:pt x="24" y="190"/>
                  </a:lnTo>
                  <a:lnTo>
                    <a:pt x="17" y="180"/>
                  </a:lnTo>
                  <a:lnTo>
                    <a:pt x="11" y="168"/>
                  </a:lnTo>
                  <a:lnTo>
                    <a:pt x="6" y="158"/>
                  </a:lnTo>
                  <a:lnTo>
                    <a:pt x="3" y="146"/>
                  </a:lnTo>
                  <a:lnTo>
                    <a:pt x="1" y="134"/>
                  </a:lnTo>
                  <a:lnTo>
                    <a:pt x="0" y="122"/>
                  </a:lnTo>
                  <a:lnTo>
                    <a:pt x="1" y="98"/>
                  </a:lnTo>
                  <a:lnTo>
                    <a:pt x="6" y="75"/>
                  </a:lnTo>
                  <a:lnTo>
                    <a:pt x="16" y="54"/>
                  </a:lnTo>
                  <a:lnTo>
                    <a:pt x="31" y="36"/>
                  </a:lnTo>
                  <a:lnTo>
                    <a:pt x="39" y="28"/>
                  </a:lnTo>
                  <a:lnTo>
                    <a:pt x="48" y="21"/>
                  </a:lnTo>
                  <a:lnTo>
                    <a:pt x="58" y="14"/>
                  </a:lnTo>
                  <a:lnTo>
                    <a:pt x="69" y="9"/>
                  </a:lnTo>
                  <a:lnTo>
                    <a:pt x="80" y="6"/>
                  </a:lnTo>
                  <a:lnTo>
                    <a:pt x="91" y="2"/>
                  </a:lnTo>
                  <a:lnTo>
                    <a:pt x="103" y="1"/>
                  </a:lnTo>
                  <a:lnTo>
                    <a:pt x="115" y="0"/>
                  </a:lnTo>
                  <a:lnTo>
                    <a:pt x="126" y="1"/>
                  </a:lnTo>
                  <a:lnTo>
                    <a:pt x="139" y="2"/>
                  </a:lnTo>
                  <a:lnTo>
                    <a:pt x="151" y="6"/>
                  </a:lnTo>
                  <a:lnTo>
                    <a:pt x="162" y="9"/>
                  </a:lnTo>
                  <a:lnTo>
                    <a:pt x="174" y="14"/>
                  </a:lnTo>
                  <a:lnTo>
                    <a:pt x="184" y="21"/>
                  </a:lnTo>
                  <a:lnTo>
                    <a:pt x="194" y="28"/>
                  </a:lnTo>
                  <a:lnTo>
                    <a:pt x="204" y="36"/>
                  </a:lnTo>
                  <a:lnTo>
                    <a:pt x="212" y="45"/>
                  </a:lnTo>
                  <a:lnTo>
                    <a:pt x="220" y="54"/>
                  </a:lnTo>
                  <a:lnTo>
                    <a:pt x="227" y="65"/>
                  </a:lnTo>
                  <a:lnTo>
                    <a:pt x="232" y="75"/>
                  </a:lnTo>
                  <a:lnTo>
                    <a:pt x="237" y="86"/>
                  </a:lnTo>
                  <a:lnTo>
                    <a:pt x="240" y="98"/>
                  </a:lnTo>
                  <a:lnTo>
                    <a:pt x="243" y="111"/>
                  </a:lnTo>
                  <a:lnTo>
                    <a:pt x="244" y="122"/>
                  </a:lnTo>
                  <a:lnTo>
                    <a:pt x="243" y="146"/>
                  </a:lnTo>
                  <a:lnTo>
                    <a:pt x="237" y="169"/>
                  </a:lnTo>
                  <a:lnTo>
                    <a:pt x="227" y="190"/>
                  </a:lnTo>
                  <a:lnTo>
                    <a:pt x="213" y="209"/>
                  </a:lnTo>
                  <a:lnTo>
                    <a:pt x="196" y="224"/>
                  </a:lnTo>
                  <a:lnTo>
                    <a:pt x="176" y="235"/>
                  </a:lnTo>
                  <a:lnTo>
                    <a:pt x="153" y="242"/>
                  </a:lnTo>
                  <a:lnTo>
                    <a:pt x="129" y="2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814" y="2612"/>
              <a:ext cx="152" cy="153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14" y="4"/>
                </a:cxn>
                <a:cxn ang="0">
                  <a:pos x="86" y="13"/>
                </a:cxn>
                <a:cxn ang="0">
                  <a:pos x="61" y="27"/>
                </a:cxn>
                <a:cxn ang="0">
                  <a:pos x="39" y="45"/>
                </a:cxn>
                <a:cxn ang="0">
                  <a:pos x="21" y="68"/>
                </a:cxn>
                <a:cxn ang="0">
                  <a:pos x="9" y="94"/>
                </a:cxn>
                <a:cxn ang="0">
                  <a:pos x="1" y="122"/>
                </a:cxn>
                <a:cxn ang="0">
                  <a:pos x="0" y="154"/>
                </a:cxn>
                <a:cxn ang="0">
                  <a:pos x="1" y="168"/>
                </a:cxn>
                <a:cxn ang="0">
                  <a:pos x="4" y="183"/>
                </a:cxn>
                <a:cxn ang="0">
                  <a:pos x="9" y="197"/>
                </a:cxn>
                <a:cxn ang="0">
                  <a:pos x="15" y="211"/>
                </a:cxn>
                <a:cxn ang="0">
                  <a:pos x="21" y="225"/>
                </a:cxn>
                <a:cxn ang="0">
                  <a:pos x="30" y="238"/>
                </a:cxn>
                <a:cxn ang="0">
                  <a:pos x="40" y="249"/>
                </a:cxn>
                <a:cxn ang="0">
                  <a:pos x="50" y="261"/>
                </a:cxn>
                <a:cxn ang="0">
                  <a:pos x="62" y="271"/>
                </a:cxn>
                <a:cxn ang="0">
                  <a:pos x="75" y="280"/>
                </a:cxn>
                <a:cxn ang="0">
                  <a:pos x="88" y="287"/>
                </a:cxn>
                <a:cxn ang="0">
                  <a:pos x="102" y="294"/>
                </a:cxn>
                <a:cxn ang="0">
                  <a:pos x="116" y="299"/>
                </a:cxn>
                <a:cxn ang="0">
                  <a:pos x="131" y="302"/>
                </a:cxn>
                <a:cxn ang="0">
                  <a:pos x="145" y="304"/>
                </a:cxn>
                <a:cxn ang="0">
                  <a:pos x="160" y="306"/>
                </a:cxn>
                <a:cxn ang="0">
                  <a:pos x="175" y="304"/>
                </a:cxn>
                <a:cxn ang="0">
                  <a:pos x="190" y="302"/>
                </a:cxn>
                <a:cxn ang="0">
                  <a:pos x="205" y="299"/>
                </a:cxn>
                <a:cxn ang="0">
                  <a:pos x="219" y="294"/>
                </a:cxn>
                <a:cxn ang="0">
                  <a:pos x="231" y="287"/>
                </a:cxn>
                <a:cxn ang="0">
                  <a:pos x="244" y="280"/>
                </a:cxn>
                <a:cxn ang="0">
                  <a:pos x="256" y="271"/>
                </a:cxn>
                <a:cxn ang="0">
                  <a:pos x="266" y="261"/>
                </a:cxn>
                <a:cxn ang="0">
                  <a:pos x="275" y="249"/>
                </a:cxn>
                <a:cxn ang="0">
                  <a:pos x="283" y="238"/>
                </a:cxn>
                <a:cxn ang="0">
                  <a:pos x="290" y="225"/>
                </a:cxn>
                <a:cxn ang="0">
                  <a:pos x="296" y="211"/>
                </a:cxn>
                <a:cxn ang="0">
                  <a:pos x="300" y="197"/>
                </a:cxn>
                <a:cxn ang="0">
                  <a:pos x="303" y="183"/>
                </a:cxn>
                <a:cxn ang="0">
                  <a:pos x="304" y="168"/>
                </a:cxn>
                <a:cxn ang="0">
                  <a:pos x="304" y="154"/>
                </a:cxn>
                <a:cxn ang="0">
                  <a:pos x="303" y="139"/>
                </a:cxn>
                <a:cxn ang="0">
                  <a:pos x="299" y="124"/>
                </a:cxn>
                <a:cxn ang="0">
                  <a:pos x="295" y="109"/>
                </a:cxn>
                <a:cxn ang="0">
                  <a:pos x="289" y="95"/>
                </a:cxn>
                <a:cxn ang="0">
                  <a:pos x="282" y="81"/>
                </a:cxn>
                <a:cxn ang="0">
                  <a:pos x="274" y="68"/>
                </a:cxn>
                <a:cxn ang="0">
                  <a:pos x="265" y="57"/>
                </a:cxn>
                <a:cxn ang="0">
                  <a:pos x="253" y="45"/>
                </a:cxn>
                <a:cxn ang="0">
                  <a:pos x="242" y="35"/>
                </a:cxn>
                <a:cxn ang="0">
                  <a:pos x="229" y="26"/>
                </a:cxn>
                <a:cxn ang="0">
                  <a:pos x="216" y="19"/>
                </a:cxn>
                <a:cxn ang="0">
                  <a:pos x="202" y="12"/>
                </a:cxn>
                <a:cxn ang="0">
                  <a:pos x="189" y="7"/>
                </a:cxn>
                <a:cxn ang="0">
                  <a:pos x="174" y="4"/>
                </a:cxn>
                <a:cxn ang="0">
                  <a:pos x="159" y="1"/>
                </a:cxn>
                <a:cxn ang="0">
                  <a:pos x="144" y="0"/>
                </a:cxn>
              </a:cxnLst>
              <a:rect l="0" t="0" r="r" b="b"/>
              <a:pathLst>
                <a:path w="304" h="306">
                  <a:moveTo>
                    <a:pt x="144" y="0"/>
                  </a:moveTo>
                  <a:lnTo>
                    <a:pt x="114" y="4"/>
                  </a:lnTo>
                  <a:lnTo>
                    <a:pt x="86" y="13"/>
                  </a:lnTo>
                  <a:lnTo>
                    <a:pt x="61" y="27"/>
                  </a:lnTo>
                  <a:lnTo>
                    <a:pt x="39" y="45"/>
                  </a:lnTo>
                  <a:lnTo>
                    <a:pt x="21" y="68"/>
                  </a:lnTo>
                  <a:lnTo>
                    <a:pt x="9" y="94"/>
                  </a:lnTo>
                  <a:lnTo>
                    <a:pt x="1" y="122"/>
                  </a:lnTo>
                  <a:lnTo>
                    <a:pt x="0" y="154"/>
                  </a:lnTo>
                  <a:lnTo>
                    <a:pt x="1" y="168"/>
                  </a:lnTo>
                  <a:lnTo>
                    <a:pt x="4" y="183"/>
                  </a:lnTo>
                  <a:lnTo>
                    <a:pt x="9" y="197"/>
                  </a:lnTo>
                  <a:lnTo>
                    <a:pt x="15" y="211"/>
                  </a:lnTo>
                  <a:lnTo>
                    <a:pt x="21" y="225"/>
                  </a:lnTo>
                  <a:lnTo>
                    <a:pt x="30" y="238"/>
                  </a:lnTo>
                  <a:lnTo>
                    <a:pt x="40" y="249"/>
                  </a:lnTo>
                  <a:lnTo>
                    <a:pt x="50" y="261"/>
                  </a:lnTo>
                  <a:lnTo>
                    <a:pt x="62" y="271"/>
                  </a:lnTo>
                  <a:lnTo>
                    <a:pt x="75" y="280"/>
                  </a:lnTo>
                  <a:lnTo>
                    <a:pt x="88" y="287"/>
                  </a:lnTo>
                  <a:lnTo>
                    <a:pt x="102" y="294"/>
                  </a:lnTo>
                  <a:lnTo>
                    <a:pt x="116" y="299"/>
                  </a:lnTo>
                  <a:lnTo>
                    <a:pt x="131" y="302"/>
                  </a:lnTo>
                  <a:lnTo>
                    <a:pt x="145" y="304"/>
                  </a:lnTo>
                  <a:lnTo>
                    <a:pt x="160" y="306"/>
                  </a:lnTo>
                  <a:lnTo>
                    <a:pt x="175" y="304"/>
                  </a:lnTo>
                  <a:lnTo>
                    <a:pt x="190" y="302"/>
                  </a:lnTo>
                  <a:lnTo>
                    <a:pt x="205" y="299"/>
                  </a:lnTo>
                  <a:lnTo>
                    <a:pt x="219" y="294"/>
                  </a:lnTo>
                  <a:lnTo>
                    <a:pt x="231" y="287"/>
                  </a:lnTo>
                  <a:lnTo>
                    <a:pt x="244" y="280"/>
                  </a:lnTo>
                  <a:lnTo>
                    <a:pt x="256" y="271"/>
                  </a:lnTo>
                  <a:lnTo>
                    <a:pt x="266" y="261"/>
                  </a:lnTo>
                  <a:lnTo>
                    <a:pt x="275" y="249"/>
                  </a:lnTo>
                  <a:lnTo>
                    <a:pt x="283" y="238"/>
                  </a:lnTo>
                  <a:lnTo>
                    <a:pt x="290" y="225"/>
                  </a:lnTo>
                  <a:lnTo>
                    <a:pt x="296" y="211"/>
                  </a:lnTo>
                  <a:lnTo>
                    <a:pt x="300" y="197"/>
                  </a:lnTo>
                  <a:lnTo>
                    <a:pt x="303" y="183"/>
                  </a:lnTo>
                  <a:lnTo>
                    <a:pt x="304" y="168"/>
                  </a:lnTo>
                  <a:lnTo>
                    <a:pt x="304" y="154"/>
                  </a:lnTo>
                  <a:lnTo>
                    <a:pt x="303" y="139"/>
                  </a:lnTo>
                  <a:lnTo>
                    <a:pt x="299" y="124"/>
                  </a:lnTo>
                  <a:lnTo>
                    <a:pt x="295" y="109"/>
                  </a:lnTo>
                  <a:lnTo>
                    <a:pt x="289" y="95"/>
                  </a:lnTo>
                  <a:lnTo>
                    <a:pt x="282" y="81"/>
                  </a:lnTo>
                  <a:lnTo>
                    <a:pt x="274" y="68"/>
                  </a:lnTo>
                  <a:lnTo>
                    <a:pt x="265" y="57"/>
                  </a:lnTo>
                  <a:lnTo>
                    <a:pt x="253" y="45"/>
                  </a:lnTo>
                  <a:lnTo>
                    <a:pt x="242" y="35"/>
                  </a:lnTo>
                  <a:lnTo>
                    <a:pt x="229" y="26"/>
                  </a:lnTo>
                  <a:lnTo>
                    <a:pt x="216" y="19"/>
                  </a:lnTo>
                  <a:lnTo>
                    <a:pt x="202" y="12"/>
                  </a:lnTo>
                  <a:lnTo>
                    <a:pt x="189" y="7"/>
                  </a:lnTo>
                  <a:lnTo>
                    <a:pt x="174" y="4"/>
                  </a:lnTo>
                  <a:lnTo>
                    <a:pt x="159" y="1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830" y="2628"/>
              <a:ext cx="121" cy="121"/>
            </a:xfrm>
            <a:custGeom>
              <a:avLst/>
              <a:gdLst/>
              <a:ahLst/>
              <a:cxnLst>
                <a:cxn ang="0">
                  <a:pos x="128" y="243"/>
                </a:cxn>
                <a:cxn ang="0">
                  <a:pos x="116" y="242"/>
                </a:cxn>
                <a:cxn ang="0">
                  <a:pos x="103" y="241"/>
                </a:cxn>
                <a:cxn ang="0">
                  <a:pos x="92" y="238"/>
                </a:cxn>
                <a:cxn ang="0">
                  <a:pos x="80" y="234"/>
                </a:cxn>
                <a:cxn ang="0">
                  <a:pos x="70" y="230"/>
                </a:cxn>
                <a:cxn ang="0">
                  <a:pos x="60" y="223"/>
                </a:cxn>
                <a:cxn ang="0">
                  <a:pos x="49" y="216"/>
                </a:cxn>
                <a:cxn ang="0">
                  <a:pos x="40" y="208"/>
                </a:cxn>
                <a:cxn ang="0">
                  <a:pos x="32" y="199"/>
                </a:cxn>
                <a:cxn ang="0">
                  <a:pos x="24" y="189"/>
                </a:cxn>
                <a:cxn ang="0">
                  <a:pos x="17" y="179"/>
                </a:cxn>
                <a:cxn ang="0">
                  <a:pos x="11" y="169"/>
                </a:cxn>
                <a:cxn ang="0">
                  <a:pos x="7" y="157"/>
                </a:cxn>
                <a:cxn ang="0">
                  <a:pos x="3" y="147"/>
                </a:cxn>
                <a:cxn ang="0">
                  <a:pos x="1" y="134"/>
                </a:cxn>
                <a:cxn ang="0">
                  <a:pos x="0" y="123"/>
                </a:cxn>
                <a:cxn ang="0">
                  <a:pos x="1" y="98"/>
                </a:cxn>
                <a:cxn ang="0">
                  <a:pos x="7" y="75"/>
                </a:cxn>
                <a:cxn ang="0">
                  <a:pos x="17" y="55"/>
                </a:cxn>
                <a:cxn ang="0">
                  <a:pos x="31" y="36"/>
                </a:cxn>
                <a:cxn ang="0">
                  <a:pos x="39" y="28"/>
                </a:cxn>
                <a:cxn ang="0">
                  <a:pos x="48" y="21"/>
                </a:cxn>
                <a:cxn ang="0">
                  <a:pos x="58" y="14"/>
                </a:cxn>
                <a:cxn ang="0">
                  <a:pos x="69" y="10"/>
                </a:cxn>
                <a:cxn ang="0">
                  <a:pos x="79" y="6"/>
                </a:cxn>
                <a:cxn ang="0">
                  <a:pos x="91" y="3"/>
                </a:cxn>
                <a:cxn ang="0">
                  <a:pos x="102" y="2"/>
                </a:cxn>
                <a:cxn ang="0">
                  <a:pos x="114" y="0"/>
                </a:cxn>
                <a:cxn ang="0">
                  <a:pos x="125" y="2"/>
                </a:cxn>
                <a:cxn ang="0">
                  <a:pos x="138" y="3"/>
                </a:cxn>
                <a:cxn ang="0">
                  <a:pos x="150" y="6"/>
                </a:cxn>
                <a:cxn ang="0">
                  <a:pos x="161" y="10"/>
                </a:cxn>
                <a:cxn ang="0">
                  <a:pos x="173" y="14"/>
                </a:cxn>
                <a:cxn ang="0">
                  <a:pos x="183" y="21"/>
                </a:cxn>
                <a:cxn ang="0">
                  <a:pos x="193" y="28"/>
                </a:cxn>
                <a:cxn ang="0">
                  <a:pos x="203" y="36"/>
                </a:cxn>
                <a:cxn ang="0">
                  <a:pos x="211" y="45"/>
                </a:cxn>
                <a:cxn ang="0">
                  <a:pos x="219" y="55"/>
                </a:cxn>
                <a:cxn ang="0">
                  <a:pos x="226" y="65"/>
                </a:cxn>
                <a:cxn ang="0">
                  <a:pos x="231" y="75"/>
                </a:cxn>
                <a:cxn ang="0">
                  <a:pos x="236" y="87"/>
                </a:cxn>
                <a:cxn ang="0">
                  <a:pos x="239" y="98"/>
                </a:cxn>
                <a:cxn ang="0">
                  <a:pos x="242" y="110"/>
                </a:cxn>
                <a:cxn ang="0">
                  <a:pos x="243" y="123"/>
                </a:cxn>
                <a:cxn ang="0">
                  <a:pos x="242" y="147"/>
                </a:cxn>
                <a:cxn ang="0">
                  <a:pos x="236" y="170"/>
                </a:cxn>
                <a:cxn ang="0">
                  <a:pos x="226" y="190"/>
                </a:cxn>
                <a:cxn ang="0">
                  <a:pos x="212" y="208"/>
                </a:cxn>
                <a:cxn ang="0">
                  <a:pos x="195" y="223"/>
                </a:cxn>
                <a:cxn ang="0">
                  <a:pos x="175" y="234"/>
                </a:cxn>
                <a:cxn ang="0">
                  <a:pos x="152" y="241"/>
                </a:cxn>
                <a:cxn ang="0">
                  <a:pos x="128" y="243"/>
                </a:cxn>
              </a:cxnLst>
              <a:rect l="0" t="0" r="r" b="b"/>
              <a:pathLst>
                <a:path w="243" h="243">
                  <a:moveTo>
                    <a:pt x="128" y="243"/>
                  </a:moveTo>
                  <a:lnTo>
                    <a:pt x="116" y="242"/>
                  </a:lnTo>
                  <a:lnTo>
                    <a:pt x="103" y="241"/>
                  </a:lnTo>
                  <a:lnTo>
                    <a:pt x="92" y="238"/>
                  </a:lnTo>
                  <a:lnTo>
                    <a:pt x="80" y="234"/>
                  </a:lnTo>
                  <a:lnTo>
                    <a:pt x="70" y="230"/>
                  </a:lnTo>
                  <a:lnTo>
                    <a:pt x="60" y="223"/>
                  </a:lnTo>
                  <a:lnTo>
                    <a:pt x="49" y="216"/>
                  </a:lnTo>
                  <a:lnTo>
                    <a:pt x="40" y="208"/>
                  </a:lnTo>
                  <a:lnTo>
                    <a:pt x="32" y="199"/>
                  </a:lnTo>
                  <a:lnTo>
                    <a:pt x="24" y="189"/>
                  </a:lnTo>
                  <a:lnTo>
                    <a:pt x="17" y="179"/>
                  </a:lnTo>
                  <a:lnTo>
                    <a:pt x="11" y="169"/>
                  </a:lnTo>
                  <a:lnTo>
                    <a:pt x="7" y="157"/>
                  </a:lnTo>
                  <a:lnTo>
                    <a:pt x="3" y="147"/>
                  </a:lnTo>
                  <a:lnTo>
                    <a:pt x="1" y="134"/>
                  </a:lnTo>
                  <a:lnTo>
                    <a:pt x="0" y="123"/>
                  </a:lnTo>
                  <a:lnTo>
                    <a:pt x="1" y="98"/>
                  </a:lnTo>
                  <a:lnTo>
                    <a:pt x="7" y="75"/>
                  </a:lnTo>
                  <a:lnTo>
                    <a:pt x="17" y="55"/>
                  </a:lnTo>
                  <a:lnTo>
                    <a:pt x="31" y="36"/>
                  </a:lnTo>
                  <a:lnTo>
                    <a:pt x="39" y="28"/>
                  </a:lnTo>
                  <a:lnTo>
                    <a:pt x="48" y="21"/>
                  </a:lnTo>
                  <a:lnTo>
                    <a:pt x="58" y="14"/>
                  </a:lnTo>
                  <a:lnTo>
                    <a:pt x="69" y="10"/>
                  </a:lnTo>
                  <a:lnTo>
                    <a:pt x="79" y="6"/>
                  </a:lnTo>
                  <a:lnTo>
                    <a:pt x="91" y="3"/>
                  </a:lnTo>
                  <a:lnTo>
                    <a:pt x="102" y="2"/>
                  </a:lnTo>
                  <a:lnTo>
                    <a:pt x="114" y="0"/>
                  </a:lnTo>
                  <a:lnTo>
                    <a:pt x="125" y="2"/>
                  </a:lnTo>
                  <a:lnTo>
                    <a:pt x="138" y="3"/>
                  </a:lnTo>
                  <a:lnTo>
                    <a:pt x="150" y="6"/>
                  </a:lnTo>
                  <a:lnTo>
                    <a:pt x="161" y="10"/>
                  </a:lnTo>
                  <a:lnTo>
                    <a:pt x="173" y="14"/>
                  </a:lnTo>
                  <a:lnTo>
                    <a:pt x="183" y="21"/>
                  </a:lnTo>
                  <a:lnTo>
                    <a:pt x="193" y="28"/>
                  </a:lnTo>
                  <a:lnTo>
                    <a:pt x="203" y="36"/>
                  </a:lnTo>
                  <a:lnTo>
                    <a:pt x="211" y="45"/>
                  </a:lnTo>
                  <a:lnTo>
                    <a:pt x="219" y="55"/>
                  </a:lnTo>
                  <a:lnTo>
                    <a:pt x="226" y="65"/>
                  </a:lnTo>
                  <a:lnTo>
                    <a:pt x="231" y="75"/>
                  </a:lnTo>
                  <a:lnTo>
                    <a:pt x="236" y="87"/>
                  </a:lnTo>
                  <a:lnTo>
                    <a:pt x="239" y="98"/>
                  </a:lnTo>
                  <a:lnTo>
                    <a:pt x="242" y="110"/>
                  </a:lnTo>
                  <a:lnTo>
                    <a:pt x="243" y="123"/>
                  </a:lnTo>
                  <a:lnTo>
                    <a:pt x="242" y="147"/>
                  </a:lnTo>
                  <a:lnTo>
                    <a:pt x="236" y="170"/>
                  </a:lnTo>
                  <a:lnTo>
                    <a:pt x="226" y="190"/>
                  </a:lnTo>
                  <a:lnTo>
                    <a:pt x="212" y="208"/>
                  </a:lnTo>
                  <a:lnTo>
                    <a:pt x="195" y="223"/>
                  </a:lnTo>
                  <a:lnTo>
                    <a:pt x="175" y="234"/>
                  </a:lnTo>
                  <a:lnTo>
                    <a:pt x="152" y="241"/>
                  </a:lnTo>
                  <a:lnTo>
                    <a:pt x="128" y="2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855" y="2642"/>
              <a:ext cx="58" cy="91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7" y="32"/>
                </a:cxn>
                <a:cxn ang="0">
                  <a:pos x="3" y="35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3" y="83"/>
                </a:cxn>
                <a:cxn ang="0">
                  <a:pos x="49" y="79"/>
                </a:cxn>
                <a:cxn ang="0">
                  <a:pos x="52" y="179"/>
                </a:cxn>
                <a:cxn ang="0">
                  <a:pos x="118" y="181"/>
                </a:cxn>
                <a:cxn ang="0">
                  <a:pos x="109" y="0"/>
                </a:cxn>
                <a:cxn ang="0">
                  <a:pos x="39" y="0"/>
                </a:cxn>
                <a:cxn ang="0">
                  <a:pos x="37" y="4"/>
                </a:cxn>
                <a:cxn ang="0">
                  <a:pos x="30" y="13"/>
                </a:cxn>
                <a:cxn ang="0">
                  <a:pos x="22" y="22"/>
                </a:cxn>
                <a:cxn ang="0">
                  <a:pos x="14" y="29"/>
                </a:cxn>
              </a:cxnLst>
              <a:rect l="0" t="0" r="r" b="b"/>
              <a:pathLst>
                <a:path w="118" h="181">
                  <a:moveTo>
                    <a:pt x="14" y="29"/>
                  </a:moveTo>
                  <a:lnTo>
                    <a:pt x="7" y="32"/>
                  </a:lnTo>
                  <a:lnTo>
                    <a:pt x="3" y="35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3" y="83"/>
                  </a:lnTo>
                  <a:lnTo>
                    <a:pt x="49" y="79"/>
                  </a:lnTo>
                  <a:lnTo>
                    <a:pt x="52" y="179"/>
                  </a:lnTo>
                  <a:lnTo>
                    <a:pt x="118" y="181"/>
                  </a:lnTo>
                  <a:lnTo>
                    <a:pt x="109" y="0"/>
                  </a:lnTo>
                  <a:lnTo>
                    <a:pt x="39" y="0"/>
                  </a:lnTo>
                  <a:lnTo>
                    <a:pt x="37" y="4"/>
                  </a:lnTo>
                  <a:lnTo>
                    <a:pt x="30" y="13"/>
                  </a:lnTo>
                  <a:lnTo>
                    <a:pt x="22" y="22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938" y="2328"/>
              <a:ext cx="67" cy="68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50" y="2"/>
                </a:cxn>
                <a:cxn ang="0">
                  <a:pos x="38" y="6"/>
                </a:cxn>
                <a:cxn ang="0">
                  <a:pos x="27" y="12"/>
                </a:cxn>
                <a:cxn ang="0">
                  <a:pos x="18" y="20"/>
                </a:cxn>
                <a:cxn ang="0">
                  <a:pos x="10" y="30"/>
                </a:cxn>
                <a:cxn ang="0">
                  <a:pos x="4" y="42"/>
                </a:cxn>
                <a:cxn ang="0">
                  <a:pos x="0" y="55"/>
                </a:cxn>
                <a:cxn ang="0">
                  <a:pos x="0" y="68"/>
                </a:cxn>
                <a:cxn ang="0">
                  <a:pos x="3" y="82"/>
                </a:cxn>
                <a:cxn ang="0">
                  <a:pos x="7" y="94"/>
                </a:cxn>
                <a:cxn ang="0">
                  <a:pos x="14" y="105"/>
                </a:cxn>
                <a:cxn ang="0">
                  <a:pos x="22" y="116"/>
                </a:cxn>
                <a:cxn ang="0">
                  <a:pos x="28" y="120"/>
                </a:cxn>
                <a:cxn ang="0">
                  <a:pos x="34" y="124"/>
                </a:cxn>
                <a:cxn ang="0">
                  <a:pos x="39" y="128"/>
                </a:cxn>
                <a:cxn ang="0">
                  <a:pos x="45" y="131"/>
                </a:cxn>
                <a:cxn ang="0">
                  <a:pos x="52" y="133"/>
                </a:cxn>
                <a:cxn ang="0">
                  <a:pos x="58" y="135"/>
                </a:cxn>
                <a:cxn ang="0">
                  <a:pos x="65" y="136"/>
                </a:cxn>
                <a:cxn ang="0">
                  <a:pos x="72" y="136"/>
                </a:cxn>
                <a:cxn ang="0">
                  <a:pos x="79" y="136"/>
                </a:cxn>
                <a:cxn ang="0">
                  <a:pos x="84" y="135"/>
                </a:cxn>
                <a:cxn ang="0">
                  <a:pos x="91" y="133"/>
                </a:cxn>
                <a:cxn ang="0">
                  <a:pos x="97" y="131"/>
                </a:cxn>
                <a:cxn ang="0">
                  <a:pos x="103" y="128"/>
                </a:cxn>
                <a:cxn ang="0">
                  <a:pos x="109" y="124"/>
                </a:cxn>
                <a:cxn ang="0">
                  <a:pos x="113" y="120"/>
                </a:cxn>
                <a:cxn ang="0">
                  <a:pos x="118" y="116"/>
                </a:cxn>
                <a:cxn ang="0">
                  <a:pos x="126" y="105"/>
                </a:cxn>
                <a:cxn ang="0">
                  <a:pos x="132" y="94"/>
                </a:cxn>
                <a:cxn ang="0">
                  <a:pos x="135" y="82"/>
                </a:cxn>
                <a:cxn ang="0">
                  <a:pos x="135" y="68"/>
                </a:cxn>
                <a:cxn ang="0">
                  <a:pos x="133" y="55"/>
                </a:cxn>
                <a:cxn ang="0">
                  <a:pos x="129" y="42"/>
                </a:cxn>
                <a:cxn ang="0">
                  <a:pos x="122" y="30"/>
                </a:cxn>
                <a:cxn ang="0">
                  <a:pos x="113" y="20"/>
                </a:cxn>
                <a:cxn ang="0">
                  <a:pos x="107" y="15"/>
                </a:cxn>
                <a:cxn ang="0">
                  <a:pos x="102" y="12"/>
                </a:cxn>
                <a:cxn ang="0">
                  <a:pos x="96" y="8"/>
                </a:cxn>
                <a:cxn ang="0">
                  <a:pos x="90" y="5"/>
                </a:cxn>
                <a:cxn ang="0">
                  <a:pos x="83" y="3"/>
                </a:cxn>
                <a:cxn ang="0">
                  <a:pos x="78" y="2"/>
                </a:cxn>
                <a:cxn ang="0">
                  <a:pos x="71" y="0"/>
                </a:cxn>
                <a:cxn ang="0">
                  <a:pos x="64" y="0"/>
                </a:cxn>
              </a:cxnLst>
              <a:rect l="0" t="0" r="r" b="b"/>
              <a:pathLst>
                <a:path w="135" h="136">
                  <a:moveTo>
                    <a:pt x="64" y="0"/>
                  </a:moveTo>
                  <a:lnTo>
                    <a:pt x="50" y="2"/>
                  </a:lnTo>
                  <a:lnTo>
                    <a:pt x="38" y="6"/>
                  </a:lnTo>
                  <a:lnTo>
                    <a:pt x="27" y="12"/>
                  </a:lnTo>
                  <a:lnTo>
                    <a:pt x="18" y="20"/>
                  </a:lnTo>
                  <a:lnTo>
                    <a:pt x="10" y="30"/>
                  </a:lnTo>
                  <a:lnTo>
                    <a:pt x="4" y="42"/>
                  </a:lnTo>
                  <a:lnTo>
                    <a:pt x="0" y="55"/>
                  </a:lnTo>
                  <a:lnTo>
                    <a:pt x="0" y="68"/>
                  </a:lnTo>
                  <a:lnTo>
                    <a:pt x="3" y="82"/>
                  </a:lnTo>
                  <a:lnTo>
                    <a:pt x="7" y="94"/>
                  </a:lnTo>
                  <a:lnTo>
                    <a:pt x="14" y="105"/>
                  </a:lnTo>
                  <a:lnTo>
                    <a:pt x="22" y="116"/>
                  </a:lnTo>
                  <a:lnTo>
                    <a:pt x="28" y="120"/>
                  </a:lnTo>
                  <a:lnTo>
                    <a:pt x="34" y="124"/>
                  </a:lnTo>
                  <a:lnTo>
                    <a:pt x="39" y="128"/>
                  </a:lnTo>
                  <a:lnTo>
                    <a:pt x="45" y="131"/>
                  </a:lnTo>
                  <a:lnTo>
                    <a:pt x="52" y="133"/>
                  </a:lnTo>
                  <a:lnTo>
                    <a:pt x="58" y="135"/>
                  </a:lnTo>
                  <a:lnTo>
                    <a:pt x="65" y="136"/>
                  </a:lnTo>
                  <a:lnTo>
                    <a:pt x="72" y="136"/>
                  </a:lnTo>
                  <a:lnTo>
                    <a:pt x="79" y="136"/>
                  </a:lnTo>
                  <a:lnTo>
                    <a:pt x="84" y="135"/>
                  </a:lnTo>
                  <a:lnTo>
                    <a:pt x="91" y="133"/>
                  </a:lnTo>
                  <a:lnTo>
                    <a:pt x="97" y="131"/>
                  </a:lnTo>
                  <a:lnTo>
                    <a:pt x="103" y="128"/>
                  </a:lnTo>
                  <a:lnTo>
                    <a:pt x="109" y="124"/>
                  </a:lnTo>
                  <a:lnTo>
                    <a:pt x="113" y="120"/>
                  </a:lnTo>
                  <a:lnTo>
                    <a:pt x="118" y="116"/>
                  </a:lnTo>
                  <a:lnTo>
                    <a:pt x="126" y="105"/>
                  </a:lnTo>
                  <a:lnTo>
                    <a:pt x="132" y="94"/>
                  </a:lnTo>
                  <a:lnTo>
                    <a:pt x="135" y="82"/>
                  </a:lnTo>
                  <a:lnTo>
                    <a:pt x="135" y="68"/>
                  </a:lnTo>
                  <a:lnTo>
                    <a:pt x="133" y="55"/>
                  </a:lnTo>
                  <a:lnTo>
                    <a:pt x="129" y="42"/>
                  </a:lnTo>
                  <a:lnTo>
                    <a:pt x="122" y="30"/>
                  </a:lnTo>
                  <a:lnTo>
                    <a:pt x="113" y="20"/>
                  </a:lnTo>
                  <a:lnTo>
                    <a:pt x="107" y="15"/>
                  </a:lnTo>
                  <a:lnTo>
                    <a:pt x="102" y="12"/>
                  </a:lnTo>
                  <a:lnTo>
                    <a:pt x="96" y="8"/>
                  </a:lnTo>
                  <a:lnTo>
                    <a:pt x="90" y="5"/>
                  </a:lnTo>
                  <a:lnTo>
                    <a:pt x="83" y="3"/>
                  </a:lnTo>
                  <a:lnTo>
                    <a:pt x="78" y="2"/>
                  </a:lnTo>
                  <a:lnTo>
                    <a:pt x="71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945" y="2335"/>
              <a:ext cx="53" cy="54"/>
            </a:xfrm>
            <a:custGeom>
              <a:avLst/>
              <a:gdLst/>
              <a:ahLst/>
              <a:cxnLst>
                <a:cxn ang="0">
                  <a:pos x="57" y="108"/>
                </a:cxn>
                <a:cxn ang="0">
                  <a:pos x="52" y="108"/>
                </a:cxn>
                <a:cxn ang="0">
                  <a:pos x="46" y="107"/>
                </a:cxn>
                <a:cxn ang="0">
                  <a:pos x="42" y="106"/>
                </a:cxn>
                <a:cxn ang="0">
                  <a:pos x="36" y="104"/>
                </a:cxn>
                <a:cxn ang="0">
                  <a:pos x="31" y="102"/>
                </a:cxn>
                <a:cxn ang="0">
                  <a:pos x="27" y="99"/>
                </a:cxn>
                <a:cxn ang="0">
                  <a:pos x="22" y="96"/>
                </a:cxn>
                <a:cxn ang="0">
                  <a:pos x="17" y="92"/>
                </a:cxn>
                <a:cxn ang="0">
                  <a:pos x="10" y="84"/>
                </a:cxn>
                <a:cxn ang="0">
                  <a:pos x="5" y="75"/>
                </a:cxn>
                <a:cxn ang="0">
                  <a:pos x="1" y="65"/>
                </a:cxn>
                <a:cxn ang="0">
                  <a:pos x="0" y="54"/>
                </a:cxn>
                <a:cxn ang="0">
                  <a:pos x="0" y="44"/>
                </a:cxn>
                <a:cxn ang="0">
                  <a:pos x="2" y="34"/>
                </a:cxn>
                <a:cxn ang="0">
                  <a:pos x="7" y="24"/>
                </a:cxn>
                <a:cxn ang="0">
                  <a:pos x="14" y="16"/>
                </a:cxn>
                <a:cxn ang="0">
                  <a:pos x="17" y="13"/>
                </a:cxn>
                <a:cxn ang="0">
                  <a:pos x="22" y="9"/>
                </a:cxn>
                <a:cxn ang="0">
                  <a:pos x="25" y="7"/>
                </a:cxn>
                <a:cxn ang="0">
                  <a:pos x="30" y="5"/>
                </a:cxn>
                <a:cxn ang="0">
                  <a:pos x="35" y="3"/>
                </a:cxn>
                <a:cxn ang="0">
                  <a:pos x="40" y="1"/>
                </a:cxn>
                <a:cxn ang="0">
                  <a:pos x="45" y="0"/>
                </a:cxn>
                <a:cxn ang="0">
                  <a:pos x="51" y="0"/>
                </a:cxn>
                <a:cxn ang="0">
                  <a:pos x="57" y="0"/>
                </a:cxn>
                <a:cxn ang="0">
                  <a:pos x="62" y="1"/>
                </a:cxn>
                <a:cxn ang="0">
                  <a:pos x="67" y="3"/>
                </a:cxn>
                <a:cxn ang="0">
                  <a:pos x="73" y="5"/>
                </a:cxn>
                <a:cxn ang="0">
                  <a:pos x="77" y="7"/>
                </a:cxn>
                <a:cxn ang="0">
                  <a:pos x="82" y="9"/>
                </a:cxn>
                <a:cxn ang="0">
                  <a:pos x="85" y="13"/>
                </a:cxn>
                <a:cxn ang="0">
                  <a:pos x="90" y="16"/>
                </a:cxn>
                <a:cxn ang="0">
                  <a:pos x="97" y="24"/>
                </a:cxn>
                <a:cxn ang="0">
                  <a:pos x="103" y="34"/>
                </a:cxn>
                <a:cxn ang="0">
                  <a:pos x="106" y="44"/>
                </a:cxn>
                <a:cxn ang="0">
                  <a:pos x="107" y="54"/>
                </a:cxn>
                <a:cxn ang="0">
                  <a:pos x="107" y="65"/>
                </a:cxn>
                <a:cxn ang="0">
                  <a:pos x="105" y="75"/>
                </a:cxn>
                <a:cxn ang="0">
                  <a:pos x="100" y="84"/>
                </a:cxn>
                <a:cxn ang="0">
                  <a:pos x="95" y="92"/>
                </a:cxn>
                <a:cxn ang="0">
                  <a:pos x="87" y="99"/>
                </a:cxn>
                <a:cxn ang="0">
                  <a:pos x="77" y="104"/>
                </a:cxn>
                <a:cxn ang="0">
                  <a:pos x="67" y="107"/>
                </a:cxn>
                <a:cxn ang="0">
                  <a:pos x="57" y="108"/>
                </a:cxn>
              </a:cxnLst>
              <a:rect l="0" t="0" r="r" b="b"/>
              <a:pathLst>
                <a:path w="107" h="108">
                  <a:moveTo>
                    <a:pt x="57" y="108"/>
                  </a:moveTo>
                  <a:lnTo>
                    <a:pt x="52" y="108"/>
                  </a:lnTo>
                  <a:lnTo>
                    <a:pt x="46" y="107"/>
                  </a:lnTo>
                  <a:lnTo>
                    <a:pt x="42" y="106"/>
                  </a:lnTo>
                  <a:lnTo>
                    <a:pt x="36" y="104"/>
                  </a:lnTo>
                  <a:lnTo>
                    <a:pt x="31" y="102"/>
                  </a:lnTo>
                  <a:lnTo>
                    <a:pt x="27" y="99"/>
                  </a:lnTo>
                  <a:lnTo>
                    <a:pt x="22" y="96"/>
                  </a:lnTo>
                  <a:lnTo>
                    <a:pt x="17" y="92"/>
                  </a:lnTo>
                  <a:lnTo>
                    <a:pt x="10" y="84"/>
                  </a:lnTo>
                  <a:lnTo>
                    <a:pt x="5" y="75"/>
                  </a:lnTo>
                  <a:lnTo>
                    <a:pt x="1" y="65"/>
                  </a:lnTo>
                  <a:lnTo>
                    <a:pt x="0" y="54"/>
                  </a:lnTo>
                  <a:lnTo>
                    <a:pt x="0" y="44"/>
                  </a:lnTo>
                  <a:lnTo>
                    <a:pt x="2" y="34"/>
                  </a:lnTo>
                  <a:lnTo>
                    <a:pt x="7" y="24"/>
                  </a:lnTo>
                  <a:lnTo>
                    <a:pt x="14" y="16"/>
                  </a:lnTo>
                  <a:lnTo>
                    <a:pt x="17" y="13"/>
                  </a:lnTo>
                  <a:lnTo>
                    <a:pt x="22" y="9"/>
                  </a:lnTo>
                  <a:lnTo>
                    <a:pt x="25" y="7"/>
                  </a:lnTo>
                  <a:lnTo>
                    <a:pt x="30" y="5"/>
                  </a:lnTo>
                  <a:lnTo>
                    <a:pt x="35" y="3"/>
                  </a:lnTo>
                  <a:lnTo>
                    <a:pt x="40" y="1"/>
                  </a:lnTo>
                  <a:lnTo>
                    <a:pt x="45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2" y="1"/>
                  </a:lnTo>
                  <a:lnTo>
                    <a:pt x="67" y="3"/>
                  </a:lnTo>
                  <a:lnTo>
                    <a:pt x="73" y="5"/>
                  </a:lnTo>
                  <a:lnTo>
                    <a:pt x="77" y="7"/>
                  </a:lnTo>
                  <a:lnTo>
                    <a:pt x="82" y="9"/>
                  </a:lnTo>
                  <a:lnTo>
                    <a:pt x="85" y="13"/>
                  </a:lnTo>
                  <a:lnTo>
                    <a:pt x="90" y="16"/>
                  </a:lnTo>
                  <a:lnTo>
                    <a:pt x="97" y="24"/>
                  </a:lnTo>
                  <a:lnTo>
                    <a:pt x="103" y="34"/>
                  </a:lnTo>
                  <a:lnTo>
                    <a:pt x="106" y="44"/>
                  </a:lnTo>
                  <a:lnTo>
                    <a:pt x="107" y="54"/>
                  </a:lnTo>
                  <a:lnTo>
                    <a:pt x="107" y="65"/>
                  </a:lnTo>
                  <a:lnTo>
                    <a:pt x="105" y="75"/>
                  </a:lnTo>
                  <a:lnTo>
                    <a:pt x="100" y="84"/>
                  </a:lnTo>
                  <a:lnTo>
                    <a:pt x="95" y="92"/>
                  </a:lnTo>
                  <a:lnTo>
                    <a:pt x="87" y="99"/>
                  </a:lnTo>
                  <a:lnTo>
                    <a:pt x="77" y="104"/>
                  </a:lnTo>
                  <a:lnTo>
                    <a:pt x="67" y="107"/>
                  </a:lnTo>
                  <a:lnTo>
                    <a:pt x="57" y="10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2956" y="2341"/>
              <a:ext cx="25" cy="41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3" y="14"/>
                </a:cxn>
                <a:cxn ang="0">
                  <a:pos x="1" y="15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1" y="37"/>
                </a:cxn>
                <a:cxn ang="0">
                  <a:pos x="21" y="34"/>
                </a:cxn>
                <a:cxn ang="0">
                  <a:pos x="23" y="79"/>
                </a:cxn>
                <a:cxn ang="0">
                  <a:pos x="52" y="81"/>
                </a:cxn>
                <a:cxn ang="0">
                  <a:pos x="48" y="0"/>
                </a:cxn>
                <a:cxn ang="0">
                  <a:pos x="17" y="0"/>
                </a:cxn>
                <a:cxn ang="0">
                  <a:pos x="16" y="1"/>
                </a:cxn>
                <a:cxn ang="0">
                  <a:pos x="14" y="6"/>
                </a:cxn>
                <a:cxn ang="0">
                  <a:pos x="9" y="9"/>
                </a:cxn>
                <a:cxn ang="0">
                  <a:pos x="6" y="13"/>
                </a:cxn>
              </a:cxnLst>
              <a:rect l="0" t="0" r="r" b="b"/>
              <a:pathLst>
                <a:path w="52" h="81">
                  <a:moveTo>
                    <a:pt x="6" y="13"/>
                  </a:moveTo>
                  <a:lnTo>
                    <a:pt x="3" y="14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1" y="37"/>
                  </a:lnTo>
                  <a:lnTo>
                    <a:pt x="21" y="34"/>
                  </a:lnTo>
                  <a:lnTo>
                    <a:pt x="23" y="79"/>
                  </a:lnTo>
                  <a:lnTo>
                    <a:pt x="52" y="81"/>
                  </a:lnTo>
                  <a:lnTo>
                    <a:pt x="48" y="0"/>
                  </a:lnTo>
                  <a:lnTo>
                    <a:pt x="17" y="0"/>
                  </a:lnTo>
                  <a:lnTo>
                    <a:pt x="16" y="1"/>
                  </a:lnTo>
                  <a:lnTo>
                    <a:pt x="14" y="6"/>
                  </a:lnTo>
                  <a:lnTo>
                    <a:pt x="9" y="9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867" y="2443"/>
              <a:ext cx="38" cy="29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1" y="24"/>
                </a:cxn>
                <a:cxn ang="0">
                  <a:pos x="4" y="25"/>
                </a:cxn>
                <a:cxn ang="0">
                  <a:pos x="10" y="27"/>
                </a:cxn>
                <a:cxn ang="0">
                  <a:pos x="17" y="29"/>
                </a:cxn>
                <a:cxn ang="0">
                  <a:pos x="25" y="29"/>
                </a:cxn>
                <a:cxn ang="0">
                  <a:pos x="33" y="29"/>
                </a:cxn>
                <a:cxn ang="0">
                  <a:pos x="41" y="27"/>
                </a:cxn>
                <a:cxn ang="0">
                  <a:pos x="48" y="24"/>
                </a:cxn>
                <a:cxn ang="0">
                  <a:pos x="60" y="15"/>
                </a:cxn>
                <a:cxn ang="0">
                  <a:pos x="68" y="8"/>
                </a:cxn>
                <a:cxn ang="0">
                  <a:pos x="73" y="2"/>
                </a:cxn>
                <a:cxn ang="0">
                  <a:pos x="75" y="0"/>
                </a:cxn>
                <a:cxn ang="0">
                  <a:pos x="73" y="9"/>
                </a:cxn>
                <a:cxn ang="0">
                  <a:pos x="70" y="30"/>
                </a:cxn>
                <a:cxn ang="0">
                  <a:pos x="62" y="49"/>
                </a:cxn>
                <a:cxn ang="0">
                  <a:pos x="47" y="57"/>
                </a:cxn>
                <a:cxn ang="0">
                  <a:pos x="38" y="55"/>
                </a:cxn>
                <a:cxn ang="0">
                  <a:pos x="30" y="52"/>
                </a:cxn>
                <a:cxn ang="0">
                  <a:pos x="22" y="46"/>
                </a:cxn>
                <a:cxn ang="0">
                  <a:pos x="15" y="40"/>
                </a:cxn>
                <a:cxn ang="0">
                  <a:pos x="8" y="34"/>
                </a:cxn>
                <a:cxn ang="0">
                  <a:pos x="3" y="29"/>
                </a:cxn>
                <a:cxn ang="0">
                  <a:pos x="1" y="25"/>
                </a:cxn>
                <a:cxn ang="0">
                  <a:pos x="0" y="24"/>
                </a:cxn>
              </a:cxnLst>
              <a:rect l="0" t="0" r="r" b="b"/>
              <a:pathLst>
                <a:path w="75" h="57">
                  <a:moveTo>
                    <a:pt x="0" y="24"/>
                  </a:moveTo>
                  <a:lnTo>
                    <a:pt x="1" y="24"/>
                  </a:lnTo>
                  <a:lnTo>
                    <a:pt x="4" y="25"/>
                  </a:lnTo>
                  <a:lnTo>
                    <a:pt x="10" y="27"/>
                  </a:lnTo>
                  <a:lnTo>
                    <a:pt x="17" y="29"/>
                  </a:lnTo>
                  <a:lnTo>
                    <a:pt x="25" y="29"/>
                  </a:lnTo>
                  <a:lnTo>
                    <a:pt x="33" y="29"/>
                  </a:lnTo>
                  <a:lnTo>
                    <a:pt x="41" y="27"/>
                  </a:lnTo>
                  <a:lnTo>
                    <a:pt x="48" y="24"/>
                  </a:lnTo>
                  <a:lnTo>
                    <a:pt x="60" y="15"/>
                  </a:lnTo>
                  <a:lnTo>
                    <a:pt x="68" y="8"/>
                  </a:lnTo>
                  <a:lnTo>
                    <a:pt x="73" y="2"/>
                  </a:lnTo>
                  <a:lnTo>
                    <a:pt x="75" y="0"/>
                  </a:lnTo>
                  <a:lnTo>
                    <a:pt x="73" y="9"/>
                  </a:lnTo>
                  <a:lnTo>
                    <a:pt x="70" y="30"/>
                  </a:lnTo>
                  <a:lnTo>
                    <a:pt x="62" y="49"/>
                  </a:lnTo>
                  <a:lnTo>
                    <a:pt x="47" y="57"/>
                  </a:lnTo>
                  <a:lnTo>
                    <a:pt x="38" y="55"/>
                  </a:lnTo>
                  <a:lnTo>
                    <a:pt x="30" y="52"/>
                  </a:lnTo>
                  <a:lnTo>
                    <a:pt x="22" y="46"/>
                  </a:lnTo>
                  <a:lnTo>
                    <a:pt x="15" y="40"/>
                  </a:lnTo>
                  <a:lnTo>
                    <a:pt x="8" y="34"/>
                  </a:lnTo>
                  <a:lnTo>
                    <a:pt x="3" y="29"/>
                  </a:lnTo>
                  <a:lnTo>
                    <a:pt x="1" y="25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aphicFrame>
        <p:nvGraphicFramePr>
          <p:cNvPr id="42" name="Objekt 41"/>
          <p:cNvGraphicFramePr>
            <a:graphicFrameLocks noChangeAspect="1"/>
          </p:cNvGraphicFramePr>
          <p:nvPr/>
        </p:nvGraphicFramePr>
        <p:xfrm>
          <a:off x="5072066" y="3071810"/>
          <a:ext cx="1332386" cy="1171581"/>
        </p:xfrm>
        <a:graphic>
          <a:graphicData uri="http://schemas.openxmlformats.org/presentationml/2006/ole">
            <p:oleObj spid="_x0000_s1059" name="Paket" r:id="rId3" imgW="552600" imgH="485640" progId="Package">
              <p:embed/>
            </p:oleObj>
          </a:graphicData>
        </a:graphic>
      </p:graphicFrame>
      <p:sp>
        <p:nvSpPr>
          <p:cNvPr id="43" name="Textfeld 42"/>
          <p:cNvSpPr txBox="1"/>
          <p:nvPr/>
        </p:nvSpPr>
        <p:spPr>
          <a:xfrm>
            <a:off x="4929190" y="2071678"/>
            <a:ext cx="513410" cy="3786213"/>
          </a:xfrm>
          <a:prstGeom prst="rect">
            <a:avLst/>
          </a:prstGeom>
          <a:noFill/>
          <a:ln w="63500" cmpd="sng">
            <a:solidFill>
              <a:schemeClr val="tx1"/>
            </a:solidFill>
          </a:ln>
        </p:spPr>
        <p:txBody>
          <a:bodyPr vert="wordArtVert" wrap="square" rtlCol="0" anchor="ctr" anchorCtr="0">
            <a:spAutoFit/>
          </a:bodyPr>
          <a:lstStyle/>
          <a:p>
            <a:pPr algn="ctr"/>
            <a:r>
              <a:rPr lang="de-DE" dirty="0" smtClean="0"/>
              <a:t>Textfelder</a:t>
            </a:r>
            <a:endParaRPr lang="de-DE" dirty="0"/>
          </a:p>
        </p:txBody>
      </p:sp>
      <p:graphicFrame>
        <p:nvGraphicFramePr>
          <p:cNvPr id="41" name="Diagramm 40"/>
          <p:cNvGraphicFramePr/>
          <p:nvPr/>
        </p:nvGraphicFramePr>
        <p:xfrm>
          <a:off x="1500166" y="4286256"/>
          <a:ext cx="2833686" cy="1746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7" name="Pfeil nach rechts 46"/>
          <p:cNvSpPr/>
          <p:nvPr/>
        </p:nvSpPr>
        <p:spPr>
          <a:xfrm>
            <a:off x="1714480" y="2143116"/>
            <a:ext cx="2714644" cy="4286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Farbmischung</a:t>
            </a:r>
            <a:endParaRPr lang="de-DE" dirty="0"/>
          </a:p>
        </p:txBody>
      </p:sp>
      <p:cxnSp>
        <p:nvCxnSpPr>
          <p:cNvPr id="46" name="Gerade Verbindung mit Pfeil 45"/>
          <p:cNvCxnSpPr/>
          <p:nvPr/>
        </p:nvCxnSpPr>
        <p:spPr>
          <a:xfrm flipV="1">
            <a:off x="1071538" y="1928802"/>
            <a:ext cx="1714512" cy="71438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1357290" y="1785926"/>
            <a:ext cx="928694" cy="928694"/>
          </a:xfrm>
          <a:prstGeom prst="ellipse">
            <a:avLst/>
          </a:prstGeom>
          <a:solidFill>
            <a:srgbClr val="0070C0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Textfeld 47"/>
          <p:cNvSpPr txBox="1"/>
          <p:nvPr/>
        </p:nvSpPr>
        <p:spPr>
          <a:xfrm>
            <a:off x="2571736" y="5429264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>
                <a:solidFill>
                  <a:srgbClr val="FF0000"/>
                </a:solidFill>
              </a:rPr>
              <a:t>SIE</a:t>
            </a:r>
            <a:endParaRPr lang="de-DE" sz="3200" dirty="0">
              <a:solidFill>
                <a:srgbClr val="FF0000"/>
              </a:solidFill>
            </a:endParaRPr>
          </a:p>
        </p:txBody>
      </p:sp>
      <p:graphicFrame>
        <p:nvGraphicFramePr>
          <p:cNvPr id="49" name="Diagramm 48"/>
          <p:cNvGraphicFramePr/>
          <p:nvPr/>
        </p:nvGraphicFramePr>
        <p:xfrm>
          <a:off x="5786446" y="4000504"/>
          <a:ext cx="2786082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50" name="Legende mit Linie 3 49"/>
          <p:cNvSpPr/>
          <p:nvPr/>
        </p:nvSpPr>
        <p:spPr>
          <a:xfrm>
            <a:off x="6429388" y="1714488"/>
            <a:ext cx="2428892" cy="1143008"/>
          </a:xfrm>
          <a:prstGeom prst="borderCallout3">
            <a:avLst>
              <a:gd name="adj1" fmla="val 107283"/>
              <a:gd name="adj2" fmla="val 70474"/>
              <a:gd name="adj3" fmla="val 173416"/>
              <a:gd name="adj4" fmla="val 79709"/>
              <a:gd name="adj5" fmla="val 222666"/>
              <a:gd name="adj6" fmla="val 64148"/>
              <a:gd name="adj7" fmla="val 264428"/>
              <a:gd name="adj8" fmla="val 59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tx1"/>
                </a:solidFill>
              </a:rPr>
              <a:t>Smartartelement</a:t>
            </a:r>
            <a:r>
              <a:rPr lang="de-DE" dirty="0" smtClean="0">
                <a:solidFill>
                  <a:schemeClr val="tx1"/>
                </a:solidFill>
              </a:rPr>
              <a:t> kopieren u. einfügen – über Texteffekte- drehen – Z-Achse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remove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11858 0.11055 C 0.15018 0.11541 0.14966 0.1043 0.15851 0.12836 C 0.16042 0.14848 0.16163 0.16952 0.15591 0.18872 C 0.15347 0.19704 0.14792 0.21346 0.14792 0.21346 C 0.14931 0.22526 0.14879 0.23775 0.15191 0.24908 C 0.15295 0.25301 0.15695 0.2544 0.1599 0.25625 C 0.18038 0.26989 0.19097 0.27359 0.2132 0.27567 C 0.2217 0.27752 0.23004 0.27914 0.23854 0.28099 C 0.26216 0.28585 0.2875 0.32678 0.30521 0.34505 C 0.32986 0.37072 0.3224 0.36356 0.34115 0.3735 C 0.34688 0.37651 0.35278 0.37905 0.35851 0.38229 C 0.3599 0.38321 0.3625 0.38576 0.3625 0.38576 " pathEditMode="relative" ptsTypes="fffffffffff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9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" presetID="9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0"/>
                            </p:stCondLst>
                            <p:childTnLst>
                              <p:par>
                                <p:cTn id="26" presetID="19" presetClass="emph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FB31"/>
                                      </p:to>
                                    </p:animClr>
                                    <p:animClr clrSpc="rgb">
                                      <p:cBhvr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FB31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7" grpId="0" animBg="1"/>
      <p:bldP spid="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56</Words>
  <Application>Microsoft Office PowerPoint</Application>
  <PresentationFormat>Bildschirmpräsentation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Modul</vt:lpstr>
      <vt:lpstr>Paket</vt:lpstr>
      <vt:lpstr>Organigramm</vt:lpstr>
      <vt:lpstr>Texte</vt:lpstr>
      <vt:lpstr>Buntes und Bewegtes</vt:lpstr>
    </vt:vector>
  </TitlesOfParts>
  <Company>Robert-Schumann-Berufskolleg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hhadmin</dc:creator>
  <cp:lastModifiedBy>hhadmin</cp:lastModifiedBy>
  <cp:revision>15</cp:revision>
  <dcterms:created xsi:type="dcterms:W3CDTF">2010-04-13T10:05:19Z</dcterms:created>
  <dcterms:modified xsi:type="dcterms:W3CDTF">2010-05-12T08:35:20Z</dcterms:modified>
</cp:coreProperties>
</file>