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8" r:id="rId2"/>
    <p:sldId id="259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71" autoAdjust="0"/>
    <p:restoredTop sz="86337" autoAdjust="0"/>
  </p:normalViewPr>
  <p:slideViewPr>
    <p:cSldViewPr>
      <p:cViewPr varScale="1">
        <p:scale>
          <a:sx n="52" d="100"/>
          <a:sy n="52" d="100"/>
        </p:scale>
        <p:origin x="-2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05CE87-B5FB-4A01-8B68-502C618EA3C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AED7EB24-5A9C-4422-BA37-298DC753D57D}">
      <dgm:prSet phldrT="[Text]" phldr="1"/>
      <dgm:spPr/>
      <dgm:t>
        <a:bodyPr/>
        <a:lstStyle/>
        <a:p>
          <a:endParaRPr lang="de-DE" dirty="0"/>
        </a:p>
      </dgm:t>
    </dgm:pt>
    <dgm:pt modelId="{FC5FFD7F-8B16-43B0-A812-59B9B5D96FF8}" type="parTrans" cxnId="{617DF7A7-22AC-4C01-9B6D-84993E8C3C30}">
      <dgm:prSet/>
      <dgm:spPr/>
      <dgm:t>
        <a:bodyPr/>
        <a:lstStyle/>
        <a:p>
          <a:endParaRPr lang="de-DE"/>
        </a:p>
      </dgm:t>
    </dgm:pt>
    <dgm:pt modelId="{29E40607-18BC-47B0-9373-4C7C3675B309}" type="sibTrans" cxnId="{617DF7A7-22AC-4C01-9B6D-84993E8C3C30}">
      <dgm:prSet/>
      <dgm:spPr/>
      <dgm:t>
        <a:bodyPr/>
        <a:lstStyle/>
        <a:p>
          <a:endParaRPr lang="de-DE"/>
        </a:p>
      </dgm:t>
    </dgm:pt>
    <dgm:pt modelId="{2B9C27E0-1D95-4F82-B1D1-2445C737D753}" type="asst">
      <dgm:prSet phldrT="[Text]" phldr="1"/>
      <dgm:spPr/>
      <dgm:t>
        <a:bodyPr/>
        <a:lstStyle/>
        <a:p>
          <a:endParaRPr lang="de-DE" dirty="0"/>
        </a:p>
      </dgm:t>
    </dgm:pt>
    <dgm:pt modelId="{9F38BC70-9E01-46BE-B09E-4825FF891AE4}" type="parTrans" cxnId="{B0856A07-D5AB-49F9-AFA5-164D86112DB1}">
      <dgm:prSet/>
      <dgm:spPr/>
      <dgm:t>
        <a:bodyPr/>
        <a:lstStyle/>
        <a:p>
          <a:endParaRPr lang="de-DE"/>
        </a:p>
      </dgm:t>
    </dgm:pt>
    <dgm:pt modelId="{B9C0C605-A66E-4D1A-803A-8705CD8591E1}" type="sibTrans" cxnId="{B0856A07-D5AB-49F9-AFA5-164D86112DB1}">
      <dgm:prSet/>
      <dgm:spPr/>
      <dgm:t>
        <a:bodyPr/>
        <a:lstStyle/>
        <a:p>
          <a:endParaRPr lang="de-DE"/>
        </a:p>
      </dgm:t>
    </dgm:pt>
    <dgm:pt modelId="{1BE41AD9-FFC4-4D87-B882-983A07ABCAB2}">
      <dgm:prSet phldrT="[Text]" phldr="1"/>
      <dgm:spPr/>
      <dgm:t>
        <a:bodyPr/>
        <a:lstStyle/>
        <a:p>
          <a:endParaRPr lang="de-DE" dirty="0"/>
        </a:p>
      </dgm:t>
    </dgm:pt>
    <dgm:pt modelId="{C6E9EA83-A912-4644-B5E6-1C29AD69E6EE}" type="parTrans" cxnId="{B6DE76E7-D71C-4DCB-8DC8-B48303F43D33}">
      <dgm:prSet/>
      <dgm:spPr/>
      <dgm:t>
        <a:bodyPr/>
        <a:lstStyle/>
        <a:p>
          <a:endParaRPr lang="de-DE"/>
        </a:p>
      </dgm:t>
    </dgm:pt>
    <dgm:pt modelId="{8981E1EF-D95F-4104-A97E-0DBD542B09C7}" type="sibTrans" cxnId="{B6DE76E7-D71C-4DCB-8DC8-B48303F43D33}">
      <dgm:prSet/>
      <dgm:spPr/>
      <dgm:t>
        <a:bodyPr/>
        <a:lstStyle/>
        <a:p>
          <a:endParaRPr lang="de-DE"/>
        </a:p>
      </dgm:t>
    </dgm:pt>
    <dgm:pt modelId="{0064C8D7-08D2-4D6C-A8E6-5C64ED295E51}">
      <dgm:prSet phldrT="[Text]" phldr="1"/>
      <dgm:spPr/>
      <dgm:t>
        <a:bodyPr/>
        <a:lstStyle/>
        <a:p>
          <a:endParaRPr lang="de-DE" dirty="0"/>
        </a:p>
      </dgm:t>
    </dgm:pt>
    <dgm:pt modelId="{20A6769C-91D8-41DD-9046-816BB991FB74}" type="parTrans" cxnId="{0A3C7686-FF62-4A99-ADBA-DF1C1D70CFF7}">
      <dgm:prSet/>
      <dgm:spPr/>
      <dgm:t>
        <a:bodyPr/>
        <a:lstStyle/>
        <a:p>
          <a:endParaRPr lang="de-DE"/>
        </a:p>
      </dgm:t>
    </dgm:pt>
    <dgm:pt modelId="{C5A7F121-3B15-46BD-8D4D-D77A27DE0FCD}" type="sibTrans" cxnId="{0A3C7686-FF62-4A99-ADBA-DF1C1D70CFF7}">
      <dgm:prSet/>
      <dgm:spPr/>
      <dgm:t>
        <a:bodyPr/>
        <a:lstStyle/>
        <a:p>
          <a:endParaRPr lang="de-DE"/>
        </a:p>
      </dgm:t>
    </dgm:pt>
    <dgm:pt modelId="{C0C1238F-B3DE-46C9-8782-5915BD0625A9}">
      <dgm:prSet phldrT="[Text]" phldr="1"/>
      <dgm:spPr/>
      <dgm:t>
        <a:bodyPr/>
        <a:lstStyle/>
        <a:p>
          <a:endParaRPr lang="de-DE" dirty="0"/>
        </a:p>
      </dgm:t>
    </dgm:pt>
    <dgm:pt modelId="{4268A6F3-BF31-44EA-9195-D2D568DA4901}" type="parTrans" cxnId="{67773914-1FF4-4AB1-8C22-6D2418C3D170}">
      <dgm:prSet/>
      <dgm:spPr/>
      <dgm:t>
        <a:bodyPr/>
        <a:lstStyle/>
        <a:p>
          <a:endParaRPr lang="de-DE"/>
        </a:p>
      </dgm:t>
    </dgm:pt>
    <dgm:pt modelId="{590127FB-8A11-466F-950E-BBF964E3FCFB}" type="sibTrans" cxnId="{67773914-1FF4-4AB1-8C22-6D2418C3D170}">
      <dgm:prSet/>
      <dgm:spPr/>
      <dgm:t>
        <a:bodyPr/>
        <a:lstStyle/>
        <a:p>
          <a:endParaRPr lang="de-DE"/>
        </a:p>
      </dgm:t>
    </dgm:pt>
    <dgm:pt modelId="{65553F79-0762-4DD6-B03E-741049791A64}">
      <dgm:prSet phldrT="[Text]"/>
      <dgm:spPr/>
      <dgm:t>
        <a:bodyPr/>
        <a:lstStyle/>
        <a:p>
          <a:endParaRPr lang="de-DE" dirty="0"/>
        </a:p>
      </dgm:t>
    </dgm:pt>
    <dgm:pt modelId="{3C3C45F9-5404-4107-BC0B-0E8B02A47C5B}" type="parTrans" cxnId="{D1C5489F-3180-4560-ADC2-4176E24006FC}">
      <dgm:prSet/>
      <dgm:spPr/>
      <dgm:t>
        <a:bodyPr/>
        <a:lstStyle/>
        <a:p>
          <a:endParaRPr lang="de-DE"/>
        </a:p>
      </dgm:t>
    </dgm:pt>
    <dgm:pt modelId="{47CB721A-407B-4593-AD54-669A661DB8A6}" type="sibTrans" cxnId="{D1C5489F-3180-4560-ADC2-4176E24006FC}">
      <dgm:prSet/>
      <dgm:spPr/>
      <dgm:t>
        <a:bodyPr/>
        <a:lstStyle/>
        <a:p>
          <a:endParaRPr lang="de-DE"/>
        </a:p>
      </dgm:t>
    </dgm:pt>
    <dgm:pt modelId="{8DBEA762-8A09-40AA-9C19-7FFA91D0AD7F}">
      <dgm:prSet phldrT="[Text]"/>
      <dgm:spPr/>
      <dgm:t>
        <a:bodyPr/>
        <a:lstStyle/>
        <a:p>
          <a:endParaRPr lang="de-DE" dirty="0"/>
        </a:p>
      </dgm:t>
    </dgm:pt>
    <dgm:pt modelId="{0C5752D2-5EF4-4090-A2E3-6F54A44C1C9B}" type="parTrans" cxnId="{A3005BBD-7DBD-4B1E-849F-9D1D013F4747}">
      <dgm:prSet/>
      <dgm:spPr/>
      <dgm:t>
        <a:bodyPr/>
        <a:lstStyle/>
        <a:p>
          <a:endParaRPr lang="de-DE"/>
        </a:p>
      </dgm:t>
    </dgm:pt>
    <dgm:pt modelId="{5CF14319-436C-41C8-9E87-53799D8AB3F6}" type="sibTrans" cxnId="{A3005BBD-7DBD-4B1E-849F-9D1D013F4747}">
      <dgm:prSet/>
      <dgm:spPr/>
      <dgm:t>
        <a:bodyPr/>
        <a:lstStyle/>
        <a:p>
          <a:endParaRPr lang="de-DE"/>
        </a:p>
      </dgm:t>
    </dgm:pt>
    <dgm:pt modelId="{EDDC8AD4-3C5F-42D8-8E5D-4BC840AB398B}">
      <dgm:prSet phldrT="[Text]"/>
      <dgm:spPr/>
      <dgm:t>
        <a:bodyPr/>
        <a:lstStyle/>
        <a:p>
          <a:endParaRPr lang="de-DE" dirty="0"/>
        </a:p>
      </dgm:t>
    </dgm:pt>
    <dgm:pt modelId="{180AEB24-691E-4A6F-8AF3-56226D189952}" type="parTrans" cxnId="{0E98E7C5-F362-49FA-84E3-C2133E383EAB}">
      <dgm:prSet/>
      <dgm:spPr/>
      <dgm:t>
        <a:bodyPr/>
        <a:lstStyle/>
        <a:p>
          <a:endParaRPr lang="de-DE"/>
        </a:p>
      </dgm:t>
    </dgm:pt>
    <dgm:pt modelId="{1B1E5744-19AB-4D24-B1F5-651AB9E2A8CD}" type="sibTrans" cxnId="{0E98E7C5-F362-49FA-84E3-C2133E383EAB}">
      <dgm:prSet/>
      <dgm:spPr/>
      <dgm:t>
        <a:bodyPr/>
        <a:lstStyle/>
        <a:p>
          <a:endParaRPr lang="de-DE"/>
        </a:p>
      </dgm:t>
    </dgm:pt>
    <dgm:pt modelId="{D60F8798-1783-41B6-AEAB-FF1D34B8CDBF}">
      <dgm:prSet phldrT="[Text]"/>
      <dgm:spPr/>
      <dgm:t>
        <a:bodyPr/>
        <a:lstStyle/>
        <a:p>
          <a:endParaRPr lang="de-DE" dirty="0"/>
        </a:p>
      </dgm:t>
    </dgm:pt>
    <dgm:pt modelId="{CB32DC91-0736-4936-A679-761286F508BF}" type="parTrans" cxnId="{AF3C2DF4-0432-475E-B851-A2CDA04391A2}">
      <dgm:prSet/>
      <dgm:spPr/>
      <dgm:t>
        <a:bodyPr/>
        <a:lstStyle/>
        <a:p>
          <a:endParaRPr lang="de-DE"/>
        </a:p>
      </dgm:t>
    </dgm:pt>
    <dgm:pt modelId="{A16B4908-F5CF-46B4-B8BC-C5DE6FE808AC}" type="sibTrans" cxnId="{AF3C2DF4-0432-475E-B851-A2CDA04391A2}">
      <dgm:prSet/>
      <dgm:spPr/>
      <dgm:t>
        <a:bodyPr/>
        <a:lstStyle/>
        <a:p>
          <a:endParaRPr lang="de-DE"/>
        </a:p>
      </dgm:t>
    </dgm:pt>
    <dgm:pt modelId="{31DE6598-88EA-4A89-812D-3C7BE0F5C1D6}" type="pres">
      <dgm:prSet presAssocID="{7705CE87-B5FB-4A01-8B68-502C618EA3C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CA0977C-9A2C-4AE3-860E-3DCF74952B50}" type="pres">
      <dgm:prSet presAssocID="{AED7EB24-5A9C-4422-BA37-298DC753D57D}" presName="hierRoot1" presStyleCnt="0">
        <dgm:presLayoutVars>
          <dgm:hierBranch val="init"/>
        </dgm:presLayoutVars>
      </dgm:prSet>
      <dgm:spPr/>
    </dgm:pt>
    <dgm:pt modelId="{1A50BB52-6732-41D9-8600-00E38794333B}" type="pres">
      <dgm:prSet presAssocID="{AED7EB24-5A9C-4422-BA37-298DC753D57D}" presName="rootComposite1" presStyleCnt="0"/>
      <dgm:spPr/>
    </dgm:pt>
    <dgm:pt modelId="{B4C2B64E-FC02-4195-9E29-A0FE37CC967A}" type="pres">
      <dgm:prSet presAssocID="{AED7EB24-5A9C-4422-BA37-298DC753D57D}" presName="rootText1" presStyleLbl="node0" presStyleIdx="0" presStyleCnt="1">
        <dgm:presLayoutVars>
          <dgm:chPref val="3"/>
        </dgm:presLayoutVars>
      </dgm:prSet>
      <dgm:spPr/>
    </dgm:pt>
    <dgm:pt modelId="{83CD6BB9-30A9-4E17-9AC7-D977E2B66EAC}" type="pres">
      <dgm:prSet presAssocID="{AED7EB24-5A9C-4422-BA37-298DC753D57D}" presName="rootConnector1" presStyleLbl="node1" presStyleIdx="0" presStyleCnt="0"/>
      <dgm:spPr/>
    </dgm:pt>
    <dgm:pt modelId="{34F232C9-2095-4E26-A317-1723E7E2343D}" type="pres">
      <dgm:prSet presAssocID="{AED7EB24-5A9C-4422-BA37-298DC753D57D}" presName="hierChild2" presStyleCnt="0"/>
      <dgm:spPr/>
    </dgm:pt>
    <dgm:pt modelId="{3B1E803B-AB27-4351-AED5-EC184E0CED6D}" type="pres">
      <dgm:prSet presAssocID="{C6E9EA83-A912-4644-B5E6-1C29AD69E6EE}" presName="Name37" presStyleLbl="parChTrans1D2" presStyleIdx="0" presStyleCnt="5"/>
      <dgm:spPr/>
    </dgm:pt>
    <dgm:pt modelId="{2EF0BA16-DE05-4664-A2EF-915BD8CD5EE6}" type="pres">
      <dgm:prSet presAssocID="{1BE41AD9-FFC4-4D87-B882-983A07ABCAB2}" presName="hierRoot2" presStyleCnt="0">
        <dgm:presLayoutVars>
          <dgm:hierBranch val="hang"/>
        </dgm:presLayoutVars>
      </dgm:prSet>
      <dgm:spPr/>
    </dgm:pt>
    <dgm:pt modelId="{B2C540AF-8664-4AC2-9B22-937E0BC67304}" type="pres">
      <dgm:prSet presAssocID="{1BE41AD9-FFC4-4D87-B882-983A07ABCAB2}" presName="rootComposite" presStyleCnt="0"/>
      <dgm:spPr/>
    </dgm:pt>
    <dgm:pt modelId="{29491EF1-9B53-4E5A-9C9D-3CB27D72F5FC}" type="pres">
      <dgm:prSet presAssocID="{1BE41AD9-FFC4-4D87-B882-983A07ABCAB2}" presName="rootText" presStyleLbl="node2" presStyleIdx="0" presStyleCnt="4">
        <dgm:presLayoutVars>
          <dgm:chPref val="3"/>
        </dgm:presLayoutVars>
      </dgm:prSet>
      <dgm:spPr/>
    </dgm:pt>
    <dgm:pt modelId="{0EC89AF7-B369-405E-BCC3-AFF06B0A89FC}" type="pres">
      <dgm:prSet presAssocID="{1BE41AD9-FFC4-4D87-B882-983A07ABCAB2}" presName="rootConnector" presStyleLbl="node2" presStyleIdx="0" presStyleCnt="4"/>
      <dgm:spPr/>
    </dgm:pt>
    <dgm:pt modelId="{54BFA113-12E4-4C13-BA01-1327B09B355C}" type="pres">
      <dgm:prSet presAssocID="{1BE41AD9-FFC4-4D87-B882-983A07ABCAB2}" presName="hierChild4" presStyleCnt="0"/>
      <dgm:spPr/>
    </dgm:pt>
    <dgm:pt modelId="{1652C5D1-5626-47F6-A032-EAD3C3F58B5F}" type="pres">
      <dgm:prSet presAssocID="{180AEB24-691E-4A6F-8AF3-56226D189952}" presName="Name48" presStyleLbl="parChTrans1D3" presStyleIdx="0" presStyleCnt="3"/>
      <dgm:spPr/>
    </dgm:pt>
    <dgm:pt modelId="{0F6E2226-11C5-4E9C-9A1D-7DC29CA76945}" type="pres">
      <dgm:prSet presAssocID="{EDDC8AD4-3C5F-42D8-8E5D-4BC840AB398B}" presName="hierRoot2" presStyleCnt="0">
        <dgm:presLayoutVars>
          <dgm:hierBranch val="init"/>
        </dgm:presLayoutVars>
      </dgm:prSet>
      <dgm:spPr/>
    </dgm:pt>
    <dgm:pt modelId="{F86EF928-1DAF-489A-8007-C59EC1E0713C}" type="pres">
      <dgm:prSet presAssocID="{EDDC8AD4-3C5F-42D8-8E5D-4BC840AB398B}" presName="rootComposite" presStyleCnt="0"/>
      <dgm:spPr/>
    </dgm:pt>
    <dgm:pt modelId="{8C383067-1F68-4DA7-8FF4-9982BD2554D6}" type="pres">
      <dgm:prSet presAssocID="{EDDC8AD4-3C5F-42D8-8E5D-4BC840AB398B}" presName="rootText" presStyleLbl="node3" presStyleIdx="0" presStyleCnt="3">
        <dgm:presLayoutVars>
          <dgm:chPref val="3"/>
        </dgm:presLayoutVars>
      </dgm:prSet>
      <dgm:spPr/>
    </dgm:pt>
    <dgm:pt modelId="{56CB47B6-0C06-425F-A850-560DEFDEF73D}" type="pres">
      <dgm:prSet presAssocID="{EDDC8AD4-3C5F-42D8-8E5D-4BC840AB398B}" presName="rootConnector" presStyleLbl="node3" presStyleIdx="0" presStyleCnt="3"/>
      <dgm:spPr/>
    </dgm:pt>
    <dgm:pt modelId="{FD242A5F-8B08-4E18-8FFB-3A85B353D6C6}" type="pres">
      <dgm:prSet presAssocID="{EDDC8AD4-3C5F-42D8-8E5D-4BC840AB398B}" presName="hierChild4" presStyleCnt="0"/>
      <dgm:spPr/>
    </dgm:pt>
    <dgm:pt modelId="{6ACC8642-D56E-48F7-9FC1-1634C35570FD}" type="pres">
      <dgm:prSet presAssocID="{EDDC8AD4-3C5F-42D8-8E5D-4BC840AB398B}" presName="hierChild5" presStyleCnt="0"/>
      <dgm:spPr/>
    </dgm:pt>
    <dgm:pt modelId="{9009C9A5-629A-45B4-8670-80F5E11E5903}" type="pres">
      <dgm:prSet presAssocID="{CB32DC91-0736-4936-A679-761286F508BF}" presName="Name48" presStyleLbl="parChTrans1D3" presStyleIdx="1" presStyleCnt="3"/>
      <dgm:spPr/>
    </dgm:pt>
    <dgm:pt modelId="{CC8C56F5-E9A1-44A0-96B2-F9E19430D7E8}" type="pres">
      <dgm:prSet presAssocID="{D60F8798-1783-41B6-AEAB-FF1D34B8CDBF}" presName="hierRoot2" presStyleCnt="0">
        <dgm:presLayoutVars>
          <dgm:hierBranch val="init"/>
        </dgm:presLayoutVars>
      </dgm:prSet>
      <dgm:spPr/>
    </dgm:pt>
    <dgm:pt modelId="{C90BD1FC-8C11-4BB9-B04E-5F356784555B}" type="pres">
      <dgm:prSet presAssocID="{D60F8798-1783-41B6-AEAB-FF1D34B8CDBF}" presName="rootComposite" presStyleCnt="0"/>
      <dgm:spPr/>
    </dgm:pt>
    <dgm:pt modelId="{73B53BCD-886C-4CF4-B2F2-14E68C7AD782}" type="pres">
      <dgm:prSet presAssocID="{D60F8798-1783-41B6-AEAB-FF1D34B8CDBF}" presName="rootText" presStyleLbl="node3" presStyleIdx="1" presStyleCnt="3">
        <dgm:presLayoutVars>
          <dgm:chPref val="3"/>
        </dgm:presLayoutVars>
      </dgm:prSet>
      <dgm:spPr/>
    </dgm:pt>
    <dgm:pt modelId="{7B1500BF-69F8-404C-8EFF-69E4A17F0F16}" type="pres">
      <dgm:prSet presAssocID="{D60F8798-1783-41B6-AEAB-FF1D34B8CDBF}" presName="rootConnector" presStyleLbl="node3" presStyleIdx="1" presStyleCnt="3"/>
      <dgm:spPr/>
    </dgm:pt>
    <dgm:pt modelId="{89ECDC59-22FA-46D5-AD15-78F32F4B54A0}" type="pres">
      <dgm:prSet presAssocID="{D60F8798-1783-41B6-AEAB-FF1D34B8CDBF}" presName="hierChild4" presStyleCnt="0"/>
      <dgm:spPr/>
    </dgm:pt>
    <dgm:pt modelId="{039BC596-F7EC-4CF0-A490-7BD7F6A762DD}" type="pres">
      <dgm:prSet presAssocID="{D60F8798-1783-41B6-AEAB-FF1D34B8CDBF}" presName="hierChild5" presStyleCnt="0"/>
      <dgm:spPr/>
    </dgm:pt>
    <dgm:pt modelId="{E89E92F6-252A-467D-B961-ABA5F8D54692}" type="pres">
      <dgm:prSet presAssocID="{0C5752D2-5EF4-4090-A2E3-6F54A44C1C9B}" presName="Name48" presStyleLbl="parChTrans1D3" presStyleIdx="2" presStyleCnt="3"/>
      <dgm:spPr/>
    </dgm:pt>
    <dgm:pt modelId="{C354D354-126C-4D54-A168-E3A6FE232686}" type="pres">
      <dgm:prSet presAssocID="{8DBEA762-8A09-40AA-9C19-7FFA91D0AD7F}" presName="hierRoot2" presStyleCnt="0">
        <dgm:presLayoutVars>
          <dgm:hierBranch val="init"/>
        </dgm:presLayoutVars>
      </dgm:prSet>
      <dgm:spPr/>
    </dgm:pt>
    <dgm:pt modelId="{3DFFCEB6-0668-41AE-9261-6A3CDDC7239D}" type="pres">
      <dgm:prSet presAssocID="{8DBEA762-8A09-40AA-9C19-7FFA91D0AD7F}" presName="rootComposite" presStyleCnt="0"/>
      <dgm:spPr/>
    </dgm:pt>
    <dgm:pt modelId="{F791B5D2-6C17-48DD-B532-88E274A741D6}" type="pres">
      <dgm:prSet presAssocID="{8DBEA762-8A09-40AA-9C19-7FFA91D0AD7F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FC4E25A-3C23-40C3-9564-A789E239155F}" type="pres">
      <dgm:prSet presAssocID="{8DBEA762-8A09-40AA-9C19-7FFA91D0AD7F}" presName="rootConnector" presStyleLbl="node3" presStyleIdx="2" presStyleCnt="3"/>
      <dgm:spPr/>
    </dgm:pt>
    <dgm:pt modelId="{D88EE278-1173-4414-9295-E2F9A52890D7}" type="pres">
      <dgm:prSet presAssocID="{8DBEA762-8A09-40AA-9C19-7FFA91D0AD7F}" presName="hierChild4" presStyleCnt="0"/>
      <dgm:spPr/>
    </dgm:pt>
    <dgm:pt modelId="{712CEDFA-929F-461A-9408-D91E865AA5D1}" type="pres">
      <dgm:prSet presAssocID="{8DBEA762-8A09-40AA-9C19-7FFA91D0AD7F}" presName="hierChild5" presStyleCnt="0"/>
      <dgm:spPr/>
    </dgm:pt>
    <dgm:pt modelId="{D10F8AAC-315B-4AB6-B971-19CD8922F6E3}" type="pres">
      <dgm:prSet presAssocID="{1BE41AD9-FFC4-4D87-B882-983A07ABCAB2}" presName="hierChild5" presStyleCnt="0"/>
      <dgm:spPr/>
    </dgm:pt>
    <dgm:pt modelId="{A74ACEFC-3A79-45AE-AAFC-CAE54FAE5C00}" type="pres">
      <dgm:prSet presAssocID="{20A6769C-91D8-41DD-9046-816BB991FB74}" presName="Name37" presStyleLbl="parChTrans1D2" presStyleIdx="1" presStyleCnt="5"/>
      <dgm:spPr/>
    </dgm:pt>
    <dgm:pt modelId="{1B6938ED-33B6-4BDC-B10B-79649CD26415}" type="pres">
      <dgm:prSet presAssocID="{0064C8D7-08D2-4D6C-A8E6-5C64ED295E51}" presName="hierRoot2" presStyleCnt="0">
        <dgm:presLayoutVars>
          <dgm:hierBranch val="init"/>
        </dgm:presLayoutVars>
      </dgm:prSet>
      <dgm:spPr/>
    </dgm:pt>
    <dgm:pt modelId="{35AB8684-B847-443A-8F7C-24F79F9DB2D3}" type="pres">
      <dgm:prSet presAssocID="{0064C8D7-08D2-4D6C-A8E6-5C64ED295E51}" presName="rootComposite" presStyleCnt="0"/>
      <dgm:spPr/>
    </dgm:pt>
    <dgm:pt modelId="{5C4BDF58-5C38-41FD-BF51-7605A3D8DA10}" type="pres">
      <dgm:prSet presAssocID="{0064C8D7-08D2-4D6C-A8E6-5C64ED295E51}" presName="rootText" presStyleLbl="node2" presStyleIdx="1" presStyleCnt="4">
        <dgm:presLayoutVars>
          <dgm:chPref val="3"/>
        </dgm:presLayoutVars>
      </dgm:prSet>
      <dgm:spPr/>
    </dgm:pt>
    <dgm:pt modelId="{5652FD3B-578E-413E-8F66-1D5CEBFCEA61}" type="pres">
      <dgm:prSet presAssocID="{0064C8D7-08D2-4D6C-A8E6-5C64ED295E51}" presName="rootConnector" presStyleLbl="node2" presStyleIdx="1" presStyleCnt="4"/>
      <dgm:spPr/>
    </dgm:pt>
    <dgm:pt modelId="{E7D4CC22-E094-4C2F-A939-840D0FC4D14A}" type="pres">
      <dgm:prSet presAssocID="{0064C8D7-08D2-4D6C-A8E6-5C64ED295E51}" presName="hierChild4" presStyleCnt="0"/>
      <dgm:spPr/>
    </dgm:pt>
    <dgm:pt modelId="{6FA95852-D102-476B-94F3-09DF5E9E2077}" type="pres">
      <dgm:prSet presAssocID="{0064C8D7-08D2-4D6C-A8E6-5C64ED295E51}" presName="hierChild5" presStyleCnt="0"/>
      <dgm:spPr/>
    </dgm:pt>
    <dgm:pt modelId="{E5156F31-89FC-46D3-BA69-CF15B886BD3F}" type="pres">
      <dgm:prSet presAssocID="{4268A6F3-BF31-44EA-9195-D2D568DA4901}" presName="Name37" presStyleLbl="parChTrans1D2" presStyleIdx="2" presStyleCnt="5"/>
      <dgm:spPr/>
    </dgm:pt>
    <dgm:pt modelId="{5BDCB9CB-0D21-4D91-85FD-6A81D778ED71}" type="pres">
      <dgm:prSet presAssocID="{C0C1238F-B3DE-46C9-8782-5915BD0625A9}" presName="hierRoot2" presStyleCnt="0">
        <dgm:presLayoutVars>
          <dgm:hierBranch val="init"/>
        </dgm:presLayoutVars>
      </dgm:prSet>
      <dgm:spPr/>
    </dgm:pt>
    <dgm:pt modelId="{8858FE37-93FC-4197-82F4-A715989F1061}" type="pres">
      <dgm:prSet presAssocID="{C0C1238F-B3DE-46C9-8782-5915BD0625A9}" presName="rootComposite" presStyleCnt="0"/>
      <dgm:spPr/>
    </dgm:pt>
    <dgm:pt modelId="{944F415B-E0A1-4025-95E2-0753DAC03248}" type="pres">
      <dgm:prSet presAssocID="{C0C1238F-B3DE-46C9-8782-5915BD0625A9}" presName="rootText" presStyleLbl="node2" presStyleIdx="2" presStyleCnt="4">
        <dgm:presLayoutVars>
          <dgm:chPref val="3"/>
        </dgm:presLayoutVars>
      </dgm:prSet>
      <dgm:spPr/>
    </dgm:pt>
    <dgm:pt modelId="{983BBDEB-2AB5-4763-98CC-A7824B42A171}" type="pres">
      <dgm:prSet presAssocID="{C0C1238F-B3DE-46C9-8782-5915BD0625A9}" presName="rootConnector" presStyleLbl="node2" presStyleIdx="2" presStyleCnt="4"/>
      <dgm:spPr/>
    </dgm:pt>
    <dgm:pt modelId="{BEB8CC47-1FA6-47BC-BC2A-92481F21CF8C}" type="pres">
      <dgm:prSet presAssocID="{C0C1238F-B3DE-46C9-8782-5915BD0625A9}" presName="hierChild4" presStyleCnt="0"/>
      <dgm:spPr/>
    </dgm:pt>
    <dgm:pt modelId="{B1161002-093A-47C1-8CAF-65F5DB5A1FB8}" type="pres">
      <dgm:prSet presAssocID="{C0C1238F-B3DE-46C9-8782-5915BD0625A9}" presName="hierChild5" presStyleCnt="0"/>
      <dgm:spPr/>
    </dgm:pt>
    <dgm:pt modelId="{5A811BCA-099B-4E4D-94DB-FA95BC70CB3A}" type="pres">
      <dgm:prSet presAssocID="{3C3C45F9-5404-4107-BC0B-0E8B02A47C5B}" presName="Name37" presStyleLbl="parChTrans1D2" presStyleIdx="3" presStyleCnt="5"/>
      <dgm:spPr/>
    </dgm:pt>
    <dgm:pt modelId="{60469A6E-F6E4-4431-A608-9D1EB0D58F6E}" type="pres">
      <dgm:prSet presAssocID="{65553F79-0762-4DD6-B03E-741049791A64}" presName="hierRoot2" presStyleCnt="0">
        <dgm:presLayoutVars>
          <dgm:hierBranch val="init"/>
        </dgm:presLayoutVars>
      </dgm:prSet>
      <dgm:spPr/>
    </dgm:pt>
    <dgm:pt modelId="{B6D7FB5E-DC65-40E1-804B-443967639F97}" type="pres">
      <dgm:prSet presAssocID="{65553F79-0762-4DD6-B03E-741049791A64}" presName="rootComposite" presStyleCnt="0"/>
      <dgm:spPr/>
    </dgm:pt>
    <dgm:pt modelId="{7914643E-C5C1-4F9D-9876-C387AAEC732E}" type="pres">
      <dgm:prSet presAssocID="{65553F79-0762-4DD6-B03E-741049791A64}" presName="rootText" presStyleLbl="node2" presStyleIdx="3" presStyleCnt="4">
        <dgm:presLayoutVars>
          <dgm:chPref val="3"/>
        </dgm:presLayoutVars>
      </dgm:prSet>
      <dgm:spPr/>
    </dgm:pt>
    <dgm:pt modelId="{D11FD3EC-56D7-4BB0-BE87-4DE74DED6580}" type="pres">
      <dgm:prSet presAssocID="{65553F79-0762-4DD6-B03E-741049791A64}" presName="rootConnector" presStyleLbl="node2" presStyleIdx="3" presStyleCnt="4"/>
      <dgm:spPr/>
    </dgm:pt>
    <dgm:pt modelId="{C3772548-3052-48C8-A255-772C25560AE2}" type="pres">
      <dgm:prSet presAssocID="{65553F79-0762-4DD6-B03E-741049791A64}" presName="hierChild4" presStyleCnt="0"/>
      <dgm:spPr/>
    </dgm:pt>
    <dgm:pt modelId="{F83F3699-E74E-48CF-9CBF-AC17FF4A60D2}" type="pres">
      <dgm:prSet presAssocID="{65553F79-0762-4DD6-B03E-741049791A64}" presName="hierChild5" presStyleCnt="0"/>
      <dgm:spPr/>
    </dgm:pt>
    <dgm:pt modelId="{4BA347D2-7CCC-4BB0-961F-B95634BA7BC8}" type="pres">
      <dgm:prSet presAssocID="{AED7EB24-5A9C-4422-BA37-298DC753D57D}" presName="hierChild3" presStyleCnt="0"/>
      <dgm:spPr/>
    </dgm:pt>
    <dgm:pt modelId="{7C395504-7E2A-454F-877A-B85166B2A877}" type="pres">
      <dgm:prSet presAssocID="{9F38BC70-9E01-46BE-B09E-4825FF891AE4}" presName="Name111" presStyleLbl="parChTrans1D2" presStyleIdx="4" presStyleCnt="5"/>
      <dgm:spPr/>
    </dgm:pt>
    <dgm:pt modelId="{956DB4BB-35BB-43F6-B4AF-FBEB05A163C5}" type="pres">
      <dgm:prSet presAssocID="{2B9C27E0-1D95-4F82-B1D1-2445C737D753}" presName="hierRoot3" presStyleCnt="0">
        <dgm:presLayoutVars>
          <dgm:hierBranch val="init"/>
        </dgm:presLayoutVars>
      </dgm:prSet>
      <dgm:spPr/>
    </dgm:pt>
    <dgm:pt modelId="{5BFC293F-CB89-4393-A905-5552E6147023}" type="pres">
      <dgm:prSet presAssocID="{2B9C27E0-1D95-4F82-B1D1-2445C737D753}" presName="rootComposite3" presStyleCnt="0"/>
      <dgm:spPr/>
    </dgm:pt>
    <dgm:pt modelId="{47B1C470-1D0B-4250-B240-45F3B4555DBC}" type="pres">
      <dgm:prSet presAssocID="{2B9C27E0-1D95-4F82-B1D1-2445C737D753}" presName="rootText3" presStyleLbl="asst1" presStyleIdx="0" presStyleCnt="1">
        <dgm:presLayoutVars>
          <dgm:chPref val="3"/>
        </dgm:presLayoutVars>
      </dgm:prSet>
      <dgm:spPr/>
    </dgm:pt>
    <dgm:pt modelId="{89D9F09B-C464-4229-81D4-5F86DD84D61E}" type="pres">
      <dgm:prSet presAssocID="{2B9C27E0-1D95-4F82-B1D1-2445C737D753}" presName="rootConnector3" presStyleLbl="asst1" presStyleIdx="0" presStyleCnt="1"/>
      <dgm:spPr/>
    </dgm:pt>
    <dgm:pt modelId="{80B00AD6-A724-4CE5-9824-ADD32ADDCCD7}" type="pres">
      <dgm:prSet presAssocID="{2B9C27E0-1D95-4F82-B1D1-2445C737D753}" presName="hierChild6" presStyleCnt="0"/>
      <dgm:spPr/>
    </dgm:pt>
    <dgm:pt modelId="{29228522-0D8A-454E-B7D6-CEC629CB8CF4}" type="pres">
      <dgm:prSet presAssocID="{2B9C27E0-1D95-4F82-B1D1-2445C737D753}" presName="hierChild7" presStyleCnt="0"/>
      <dgm:spPr/>
    </dgm:pt>
  </dgm:ptLst>
  <dgm:cxnLst>
    <dgm:cxn modelId="{67880592-B101-4030-9C76-234DDA63368A}" type="presOf" srcId="{2B9C27E0-1D95-4F82-B1D1-2445C737D753}" destId="{47B1C470-1D0B-4250-B240-45F3B4555DBC}" srcOrd="0" destOrd="0" presId="urn:microsoft.com/office/officeart/2005/8/layout/orgChart1"/>
    <dgm:cxn modelId="{B0856A07-D5AB-49F9-AFA5-164D86112DB1}" srcId="{AED7EB24-5A9C-4422-BA37-298DC753D57D}" destId="{2B9C27E0-1D95-4F82-B1D1-2445C737D753}" srcOrd="0" destOrd="0" parTransId="{9F38BC70-9E01-46BE-B09E-4825FF891AE4}" sibTransId="{B9C0C605-A66E-4D1A-803A-8705CD8591E1}"/>
    <dgm:cxn modelId="{674C63C7-BD49-45A5-84B4-6E87761F2CF0}" type="presOf" srcId="{EDDC8AD4-3C5F-42D8-8E5D-4BC840AB398B}" destId="{56CB47B6-0C06-425F-A850-560DEFDEF73D}" srcOrd="1" destOrd="0" presId="urn:microsoft.com/office/officeart/2005/8/layout/orgChart1"/>
    <dgm:cxn modelId="{8F184B8E-2F46-4FFE-BDFC-5ABA6DB0BBDC}" type="presOf" srcId="{0C5752D2-5EF4-4090-A2E3-6F54A44C1C9B}" destId="{E89E92F6-252A-467D-B961-ABA5F8D54692}" srcOrd="0" destOrd="0" presId="urn:microsoft.com/office/officeart/2005/8/layout/orgChart1"/>
    <dgm:cxn modelId="{AEED46C7-08D8-4FAC-A076-B47527FACA82}" type="presOf" srcId="{0064C8D7-08D2-4D6C-A8E6-5C64ED295E51}" destId="{5C4BDF58-5C38-41FD-BF51-7605A3D8DA10}" srcOrd="0" destOrd="0" presId="urn:microsoft.com/office/officeart/2005/8/layout/orgChart1"/>
    <dgm:cxn modelId="{B6DE76E7-D71C-4DCB-8DC8-B48303F43D33}" srcId="{AED7EB24-5A9C-4422-BA37-298DC753D57D}" destId="{1BE41AD9-FFC4-4D87-B882-983A07ABCAB2}" srcOrd="1" destOrd="0" parTransId="{C6E9EA83-A912-4644-B5E6-1C29AD69E6EE}" sibTransId="{8981E1EF-D95F-4104-A97E-0DBD542B09C7}"/>
    <dgm:cxn modelId="{A44AA9E7-7AB0-446B-859D-0FC3B7AF411D}" type="presOf" srcId="{AED7EB24-5A9C-4422-BA37-298DC753D57D}" destId="{83CD6BB9-30A9-4E17-9AC7-D977E2B66EAC}" srcOrd="1" destOrd="0" presId="urn:microsoft.com/office/officeart/2005/8/layout/orgChart1"/>
    <dgm:cxn modelId="{D908CA0B-13A2-4097-8619-C9B79BE7C87A}" type="presOf" srcId="{2B9C27E0-1D95-4F82-B1D1-2445C737D753}" destId="{89D9F09B-C464-4229-81D4-5F86DD84D61E}" srcOrd="1" destOrd="0" presId="urn:microsoft.com/office/officeart/2005/8/layout/orgChart1"/>
    <dgm:cxn modelId="{A3005BBD-7DBD-4B1E-849F-9D1D013F4747}" srcId="{1BE41AD9-FFC4-4D87-B882-983A07ABCAB2}" destId="{8DBEA762-8A09-40AA-9C19-7FFA91D0AD7F}" srcOrd="2" destOrd="0" parTransId="{0C5752D2-5EF4-4090-A2E3-6F54A44C1C9B}" sibTransId="{5CF14319-436C-41C8-9E87-53799D8AB3F6}"/>
    <dgm:cxn modelId="{67EFA44C-3787-4393-A65A-6EEC24F1BC24}" type="presOf" srcId="{CB32DC91-0736-4936-A679-761286F508BF}" destId="{9009C9A5-629A-45B4-8670-80F5E11E5903}" srcOrd="0" destOrd="0" presId="urn:microsoft.com/office/officeart/2005/8/layout/orgChart1"/>
    <dgm:cxn modelId="{31ECAEF7-7298-4D02-BB3A-D9E405774FE1}" type="presOf" srcId="{9F38BC70-9E01-46BE-B09E-4825FF891AE4}" destId="{7C395504-7E2A-454F-877A-B85166B2A877}" srcOrd="0" destOrd="0" presId="urn:microsoft.com/office/officeart/2005/8/layout/orgChart1"/>
    <dgm:cxn modelId="{617DF7A7-22AC-4C01-9B6D-84993E8C3C30}" srcId="{7705CE87-B5FB-4A01-8B68-502C618EA3C0}" destId="{AED7EB24-5A9C-4422-BA37-298DC753D57D}" srcOrd="0" destOrd="0" parTransId="{FC5FFD7F-8B16-43B0-A812-59B9B5D96FF8}" sibTransId="{29E40607-18BC-47B0-9373-4C7C3675B309}"/>
    <dgm:cxn modelId="{67773914-1FF4-4AB1-8C22-6D2418C3D170}" srcId="{AED7EB24-5A9C-4422-BA37-298DC753D57D}" destId="{C0C1238F-B3DE-46C9-8782-5915BD0625A9}" srcOrd="3" destOrd="0" parTransId="{4268A6F3-BF31-44EA-9195-D2D568DA4901}" sibTransId="{590127FB-8A11-466F-950E-BBF964E3FCFB}"/>
    <dgm:cxn modelId="{44E7B277-A78C-4B76-B260-485AD86658F2}" type="presOf" srcId="{AED7EB24-5A9C-4422-BA37-298DC753D57D}" destId="{B4C2B64E-FC02-4195-9E29-A0FE37CC967A}" srcOrd="0" destOrd="0" presId="urn:microsoft.com/office/officeart/2005/8/layout/orgChart1"/>
    <dgm:cxn modelId="{3656878A-4567-4F2F-B20F-26C8B214DBF2}" type="presOf" srcId="{1BE41AD9-FFC4-4D87-B882-983A07ABCAB2}" destId="{0EC89AF7-B369-405E-BCC3-AFF06B0A89FC}" srcOrd="1" destOrd="0" presId="urn:microsoft.com/office/officeart/2005/8/layout/orgChart1"/>
    <dgm:cxn modelId="{88D46446-2E57-4B40-B7C0-D910AAECE5F6}" type="presOf" srcId="{8DBEA762-8A09-40AA-9C19-7FFA91D0AD7F}" destId="{F791B5D2-6C17-48DD-B532-88E274A741D6}" srcOrd="0" destOrd="0" presId="urn:microsoft.com/office/officeart/2005/8/layout/orgChart1"/>
    <dgm:cxn modelId="{C265BEFD-9A5F-41D5-A744-9DEA7D3F4A35}" type="presOf" srcId="{C6E9EA83-A912-4644-B5E6-1C29AD69E6EE}" destId="{3B1E803B-AB27-4351-AED5-EC184E0CED6D}" srcOrd="0" destOrd="0" presId="urn:microsoft.com/office/officeart/2005/8/layout/orgChart1"/>
    <dgm:cxn modelId="{0A3C7686-FF62-4A99-ADBA-DF1C1D70CFF7}" srcId="{AED7EB24-5A9C-4422-BA37-298DC753D57D}" destId="{0064C8D7-08D2-4D6C-A8E6-5C64ED295E51}" srcOrd="2" destOrd="0" parTransId="{20A6769C-91D8-41DD-9046-816BB991FB74}" sibTransId="{C5A7F121-3B15-46BD-8D4D-D77A27DE0FCD}"/>
    <dgm:cxn modelId="{8C772E93-5DCB-4811-8D6B-71D88317B8BB}" type="presOf" srcId="{EDDC8AD4-3C5F-42D8-8E5D-4BC840AB398B}" destId="{8C383067-1F68-4DA7-8FF4-9982BD2554D6}" srcOrd="0" destOrd="0" presId="urn:microsoft.com/office/officeart/2005/8/layout/orgChart1"/>
    <dgm:cxn modelId="{FB3E91B4-100E-410A-8AF6-D4888B4F0FBD}" type="presOf" srcId="{1BE41AD9-FFC4-4D87-B882-983A07ABCAB2}" destId="{29491EF1-9B53-4E5A-9C9D-3CB27D72F5FC}" srcOrd="0" destOrd="0" presId="urn:microsoft.com/office/officeart/2005/8/layout/orgChart1"/>
    <dgm:cxn modelId="{D2BEB338-C293-4638-832A-1B9816CDB8FC}" type="presOf" srcId="{7705CE87-B5FB-4A01-8B68-502C618EA3C0}" destId="{31DE6598-88EA-4A89-812D-3C7BE0F5C1D6}" srcOrd="0" destOrd="0" presId="urn:microsoft.com/office/officeart/2005/8/layout/orgChart1"/>
    <dgm:cxn modelId="{AF3C2DF4-0432-475E-B851-A2CDA04391A2}" srcId="{1BE41AD9-FFC4-4D87-B882-983A07ABCAB2}" destId="{D60F8798-1783-41B6-AEAB-FF1D34B8CDBF}" srcOrd="1" destOrd="0" parTransId="{CB32DC91-0736-4936-A679-761286F508BF}" sibTransId="{A16B4908-F5CF-46B4-B8BC-C5DE6FE808AC}"/>
    <dgm:cxn modelId="{5E2A1EE9-C2AC-483A-94F8-8D50B7F2A5B1}" type="presOf" srcId="{0064C8D7-08D2-4D6C-A8E6-5C64ED295E51}" destId="{5652FD3B-578E-413E-8F66-1D5CEBFCEA61}" srcOrd="1" destOrd="0" presId="urn:microsoft.com/office/officeart/2005/8/layout/orgChart1"/>
    <dgm:cxn modelId="{3CCE25D8-F12E-4A49-8351-AE1E49E5D751}" type="presOf" srcId="{4268A6F3-BF31-44EA-9195-D2D568DA4901}" destId="{E5156F31-89FC-46D3-BA69-CF15B886BD3F}" srcOrd="0" destOrd="0" presId="urn:microsoft.com/office/officeart/2005/8/layout/orgChart1"/>
    <dgm:cxn modelId="{9BE59F95-7AB2-44FF-9A6E-93814F64F4AF}" type="presOf" srcId="{C0C1238F-B3DE-46C9-8782-5915BD0625A9}" destId="{944F415B-E0A1-4025-95E2-0753DAC03248}" srcOrd="0" destOrd="0" presId="urn:microsoft.com/office/officeart/2005/8/layout/orgChart1"/>
    <dgm:cxn modelId="{148FE8A2-03D1-4C45-B4BE-37CDEC484826}" type="presOf" srcId="{20A6769C-91D8-41DD-9046-816BB991FB74}" destId="{A74ACEFC-3A79-45AE-AAFC-CAE54FAE5C00}" srcOrd="0" destOrd="0" presId="urn:microsoft.com/office/officeart/2005/8/layout/orgChart1"/>
    <dgm:cxn modelId="{98A5CADF-02FF-4FDA-89F7-B5C3CD4D9883}" type="presOf" srcId="{C0C1238F-B3DE-46C9-8782-5915BD0625A9}" destId="{983BBDEB-2AB5-4763-98CC-A7824B42A171}" srcOrd="1" destOrd="0" presId="urn:microsoft.com/office/officeart/2005/8/layout/orgChart1"/>
    <dgm:cxn modelId="{77610F7A-6B87-494B-8959-FE87B4889C32}" type="presOf" srcId="{65553F79-0762-4DD6-B03E-741049791A64}" destId="{7914643E-C5C1-4F9D-9876-C387AAEC732E}" srcOrd="0" destOrd="0" presId="urn:microsoft.com/office/officeart/2005/8/layout/orgChart1"/>
    <dgm:cxn modelId="{A6C78001-2DC7-4EB5-A3FC-6BE067308A4F}" type="presOf" srcId="{180AEB24-691E-4A6F-8AF3-56226D189952}" destId="{1652C5D1-5626-47F6-A032-EAD3C3F58B5F}" srcOrd="0" destOrd="0" presId="urn:microsoft.com/office/officeart/2005/8/layout/orgChart1"/>
    <dgm:cxn modelId="{D1C5489F-3180-4560-ADC2-4176E24006FC}" srcId="{AED7EB24-5A9C-4422-BA37-298DC753D57D}" destId="{65553F79-0762-4DD6-B03E-741049791A64}" srcOrd="4" destOrd="0" parTransId="{3C3C45F9-5404-4107-BC0B-0E8B02A47C5B}" sibTransId="{47CB721A-407B-4593-AD54-669A661DB8A6}"/>
    <dgm:cxn modelId="{FA0CEFF0-1D27-40EB-A1C4-ECC760D54880}" type="presOf" srcId="{D60F8798-1783-41B6-AEAB-FF1D34B8CDBF}" destId="{73B53BCD-886C-4CF4-B2F2-14E68C7AD782}" srcOrd="0" destOrd="0" presId="urn:microsoft.com/office/officeart/2005/8/layout/orgChart1"/>
    <dgm:cxn modelId="{BF7CEB15-0223-492E-AE4C-13A2CA7CD218}" type="presOf" srcId="{8DBEA762-8A09-40AA-9C19-7FFA91D0AD7F}" destId="{1FC4E25A-3C23-40C3-9564-A789E239155F}" srcOrd="1" destOrd="0" presId="urn:microsoft.com/office/officeart/2005/8/layout/orgChart1"/>
    <dgm:cxn modelId="{5A31971B-89DB-481D-8D60-373C61FD7A77}" type="presOf" srcId="{D60F8798-1783-41B6-AEAB-FF1D34B8CDBF}" destId="{7B1500BF-69F8-404C-8EFF-69E4A17F0F16}" srcOrd="1" destOrd="0" presId="urn:microsoft.com/office/officeart/2005/8/layout/orgChart1"/>
    <dgm:cxn modelId="{0E98E7C5-F362-49FA-84E3-C2133E383EAB}" srcId="{1BE41AD9-FFC4-4D87-B882-983A07ABCAB2}" destId="{EDDC8AD4-3C5F-42D8-8E5D-4BC840AB398B}" srcOrd="0" destOrd="0" parTransId="{180AEB24-691E-4A6F-8AF3-56226D189952}" sibTransId="{1B1E5744-19AB-4D24-B1F5-651AB9E2A8CD}"/>
    <dgm:cxn modelId="{7C1D7C1D-3806-4735-A797-283DCE5F6DE9}" type="presOf" srcId="{3C3C45F9-5404-4107-BC0B-0E8B02A47C5B}" destId="{5A811BCA-099B-4E4D-94DB-FA95BC70CB3A}" srcOrd="0" destOrd="0" presId="urn:microsoft.com/office/officeart/2005/8/layout/orgChart1"/>
    <dgm:cxn modelId="{939A7381-1C9C-4E42-B4A1-5CE69B1955E2}" type="presOf" srcId="{65553F79-0762-4DD6-B03E-741049791A64}" destId="{D11FD3EC-56D7-4BB0-BE87-4DE74DED6580}" srcOrd="1" destOrd="0" presId="urn:microsoft.com/office/officeart/2005/8/layout/orgChart1"/>
    <dgm:cxn modelId="{53CEA986-F0F7-4322-8773-AFDACE63F499}" type="presParOf" srcId="{31DE6598-88EA-4A89-812D-3C7BE0F5C1D6}" destId="{6CA0977C-9A2C-4AE3-860E-3DCF74952B50}" srcOrd="0" destOrd="0" presId="urn:microsoft.com/office/officeart/2005/8/layout/orgChart1"/>
    <dgm:cxn modelId="{F1C05DA5-39DC-4A62-BD5D-F6DDFBC437B3}" type="presParOf" srcId="{6CA0977C-9A2C-4AE3-860E-3DCF74952B50}" destId="{1A50BB52-6732-41D9-8600-00E38794333B}" srcOrd="0" destOrd="0" presId="urn:microsoft.com/office/officeart/2005/8/layout/orgChart1"/>
    <dgm:cxn modelId="{6B201543-3762-4504-A535-B5B1E7F262DD}" type="presParOf" srcId="{1A50BB52-6732-41D9-8600-00E38794333B}" destId="{B4C2B64E-FC02-4195-9E29-A0FE37CC967A}" srcOrd="0" destOrd="0" presId="urn:microsoft.com/office/officeart/2005/8/layout/orgChart1"/>
    <dgm:cxn modelId="{9B1182E7-1A79-4411-A9C6-DB1517C93981}" type="presParOf" srcId="{1A50BB52-6732-41D9-8600-00E38794333B}" destId="{83CD6BB9-30A9-4E17-9AC7-D977E2B66EAC}" srcOrd="1" destOrd="0" presId="urn:microsoft.com/office/officeart/2005/8/layout/orgChart1"/>
    <dgm:cxn modelId="{D698B3F2-D8E0-41D4-BEA6-FE320390C33F}" type="presParOf" srcId="{6CA0977C-9A2C-4AE3-860E-3DCF74952B50}" destId="{34F232C9-2095-4E26-A317-1723E7E2343D}" srcOrd="1" destOrd="0" presId="urn:microsoft.com/office/officeart/2005/8/layout/orgChart1"/>
    <dgm:cxn modelId="{5AEF5FDF-940B-4207-BA7E-C813558F065E}" type="presParOf" srcId="{34F232C9-2095-4E26-A317-1723E7E2343D}" destId="{3B1E803B-AB27-4351-AED5-EC184E0CED6D}" srcOrd="0" destOrd="0" presId="urn:microsoft.com/office/officeart/2005/8/layout/orgChart1"/>
    <dgm:cxn modelId="{33B9EE32-A858-4788-B0B8-DAB30FDE788D}" type="presParOf" srcId="{34F232C9-2095-4E26-A317-1723E7E2343D}" destId="{2EF0BA16-DE05-4664-A2EF-915BD8CD5EE6}" srcOrd="1" destOrd="0" presId="urn:microsoft.com/office/officeart/2005/8/layout/orgChart1"/>
    <dgm:cxn modelId="{8D105F1C-73D1-49F7-A410-480F8D58A6C8}" type="presParOf" srcId="{2EF0BA16-DE05-4664-A2EF-915BD8CD5EE6}" destId="{B2C540AF-8664-4AC2-9B22-937E0BC67304}" srcOrd="0" destOrd="0" presId="urn:microsoft.com/office/officeart/2005/8/layout/orgChart1"/>
    <dgm:cxn modelId="{C136006B-09C8-48FB-9D6E-F2333683DBF8}" type="presParOf" srcId="{B2C540AF-8664-4AC2-9B22-937E0BC67304}" destId="{29491EF1-9B53-4E5A-9C9D-3CB27D72F5FC}" srcOrd="0" destOrd="0" presId="urn:microsoft.com/office/officeart/2005/8/layout/orgChart1"/>
    <dgm:cxn modelId="{346CEE71-8ADB-4E78-BEE5-C3AEE7882FEF}" type="presParOf" srcId="{B2C540AF-8664-4AC2-9B22-937E0BC67304}" destId="{0EC89AF7-B369-405E-BCC3-AFF06B0A89FC}" srcOrd="1" destOrd="0" presId="urn:microsoft.com/office/officeart/2005/8/layout/orgChart1"/>
    <dgm:cxn modelId="{91991BAE-F592-4F41-A3BB-F1B6A1674137}" type="presParOf" srcId="{2EF0BA16-DE05-4664-A2EF-915BD8CD5EE6}" destId="{54BFA113-12E4-4C13-BA01-1327B09B355C}" srcOrd="1" destOrd="0" presId="urn:microsoft.com/office/officeart/2005/8/layout/orgChart1"/>
    <dgm:cxn modelId="{E2EF8821-E3B7-4CDB-ACC2-3C77DCCEC7B5}" type="presParOf" srcId="{54BFA113-12E4-4C13-BA01-1327B09B355C}" destId="{1652C5D1-5626-47F6-A032-EAD3C3F58B5F}" srcOrd="0" destOrd="0" presId="urn:microsoft.com/office/officeart/2005/8/layout/orgChart1"/>
    <dgm:cxn modelId="{37B647EF-DFB2-484D-96E7-6EBC1B7B316B}" type="presParOf" srcId="{54BFA113-12E4-4C13-BA01-1327B09B355C}" destId="{0F6E2226-11C5-4E9C-9A1D-7DC29CA76945}" srcOrd="1" destOrd="0" presId="urn:microsoft.com/office/officeart/2005/8/layout/orgChart1"/>
    <dgm:cxn modelId="{315EDCCA-680A-4DDF-A96E-DA6A9B64C428}" type="presParOf" srcId="{0F6E2226-11C5-4E9C-9A1D-7DC29CA76945}" destId="{F86EF928-1DAF-489A-8007-C59EC1E0713C}" srcOrd="0" destOrd="0" presId="urn:microsoft.com/office/officeart/2005/8/layout/orgChart1"/>
    <dgm:cxn modelId="{850A23FD-77A9-4F64-A1FC-39FD6DEAA29D}" type="presParOf" srcId="{F86EF928-1DAF-489A-8007-C59EC1E0713C}" destId="{8C383067-1F68-4DA7-8FF4-9982BD2554D6}" srcOrd="0" destOrd="0" presId="urn:microsoft.com/office/officeart/2005/8/layout/orgChart1"/>
    <dgm:cxn modelId="{C1BEF4F1-2334-4E54-BD6A-5A4D9DD26B7F}" type="presParOf" srcId="{F86EF928-1DAF-489A-8007-C59EC1E0713C}" destId="{56CB47B6-0C06-425F-A850-560DEFDEF73D}" srcOrd="1" destOrd="0" presId="urn:microsoft.com/office/officeart/2005/8/layout/orgChart1"/>
    <dgm:cxn modelId="{3BB58C94-D47C-4013-AF34-F6466A09D0BC}" type="presParOf" srcId="{0F6E2226-11C5-4E9C-9A1D-7DC29CA76945}" destId="{FD242A5F-8B08-4E18-8FFB-3A85B353D6C6}" srcOrd="1" destOrd="0" presId="urn:microsoft.com/office/officeart/2005/8/layout/orgChart1"/>
    <dgm:cxn modelId="{2FA3F01A-DD2C-48AD-85E6-8B5E3F56D94A}" type="presParOf" srcId="{0F6E2226-11C5-4E9C-9A1D-7DC29CA76945}" destId="{6ACC8642-D56E-48F7-9FC1-1634C35570FD}" srcOrd="2" destOrd="0" presId="urn:microsoft.com/office/officeart/2005/8/layout/orgChart1"/>
    <dgm:cxn modelId="{0CDDEA45-75E1-44CC-BA9C-6C16027B0848}" type="presParOf" srcId="{54BFA113-12E4-4C13-BA01-1327B09B355C}" destId="{9009C9A5-629A-45B4-8670-80F5E11E5903}" srcOrd="2" destOrd="0" presId="urn:microsoft.com/office/officeart/2005/8/layout/orgChart1"/>
    <dgm:cxn modelId="{E6F03804-35B1-4C92-A5A6-4E04C78DCB78}" type="presParOf" srcId="{54BFA113-12E4-4C13-BA01-1327B09B355C}" destId="{CC8C56F5-E9A1-44A0-96B2-F9E19430D7E8}" srcOrd="3" destOrd="0" presId="urn:microsoft.com/office/officeart/2005/8/layout/orgChart1"/>
    <dgm:cxn modelId="{426AA9DF-CA1D-47C6-9CF8-135023953533}" type="presParOf" srcId="{CC8C56F5-E9A1-44A0-96B2-F9E19430D7E8}" destId="{C90BD1FC-8C11-4BB9-B04E-5F356784555B}" srcOrd="0" destOrd="0" presId="urn:microsoft.com/office/officeart/2005/8/layout/orgChart1"/>
    <dgm:cxn modelId="{1AF45C67-D9ED-4D13-A9C6-50CFD1B7D077}" type="presParOf" srcId="{C90BD1FC-8C11-4BB9-B04E-5F356784555B}" destId="{73B53BCD-886C-4CF4-B2F2-14E68C7AD782}" srcOrd="0" destOrd="0" presId="urn:microsoft.com/office/officeart/2005/8/layout/orgChart1"/>
    <dgm:cxn modelId="{1CA7984E-7574-471D-BC5F-A6768AC4B100}" type="presParOf" srcId="{C90BD1FC-8C11-4BB9-B04E-5F356784555B}" destId="{7B1500BF-69F8-404C-8EFF-69E4A17F0F16}" srcOrd="1" destOrd="0" presId="urn:microsoft.com/office/officeart/2005/8/layout/orgChart1"/>
    <dgm:cxn modelId="{AB5DEA9D-7A60-455B-8A55-6CC161254751}" type="presParOf" srcId="{CC8C56F5-E9A1-44A0-96B2-F9E19430D7E8}" destId="{89ECDC59-22FA-46D5-AD15-78F32F4B54A0}" srcOrd="1" destOrd="0" presId="urn:microsoft.com/office/officeart/2005/8/layout/orgChart1"/>
    <dgm:cxn modelId="{D1FBA0F3-A7AC-4156-AE37-EBFA00DA9E87}" type="presParOf" srcId="{CC8C56F5-E9A1-44A0-96B2-F9E19430D7E8}" destId="{039BC596-F7EC-4CF0-A490-7BD7F6A762DD}" srcOrd="2" destOrd="0" presId="urn:microsoft.com/office/officeart/2005/8/layout/orgChart1"/>
    <dgm:cxn modelId="{38396297-55ED-4C49-A1C6-01F597429319}" type="presParOf" srcId="{54BFA113-12E4-4C13-BA01-1327B09B355C}" destId="{E89E92F6-252A-467D-B961-ABA5F8D54692}" srcOrd="4" destOrd="0" presId="urn:microsoft.com/office/officeart/2005/8/layout/orgChart1"/>
    <dgm:cxn modelId="{068C8339-75CA-4E7B-8143-EB8D10289669}" type="presParOf" srcId="{54BFA113-12E4-4C13-BA01-1327B09B355C}" destId="{C354D354-126C-4D54-A168-E3A6FE232686}" srcOrd="5" destOrd="0" presId="urn:microsoft.com/office/officeart/2005/8/layout/orgChart1"/>
    <dgm:cxn modelId="{DBE95032-4C01-44FA-B89A-C60E73993FCB}" type="presParOf" srcId="{C354D354-126C-4D54-A168-E3A6FE232686}" destId="{3DFFCEB6-0668-41AE-9261-6A3CDDC7239D}" srcOrd="0" destOrd="0" presId="urn:microsoft.com/office/officeart/2005/8/layout/orgChart1"/>
    <dgm:cxn modelId="{E8FA429D-2615-41AF-8B33-F2CE342C7F94}" type="presParOf" srcId="{3DFFCEB6-0668-41AE-9261-6A3CDDC7239D}" destId="{F791B5D2-6C17-48DD-B532-88E274A741D6}" srcOrd="0" destOrd="0" presId="urn:microsoft.com/office/officeart/2005/8/layout/orgChart1"/>
    <dgm:cxn modelId="{DDBD82DD-3496-448F-9AD7-2A226B1C67A3}" type="presParOf" srcId="{3DFFCEB6-0668-41AE-9261-6A3CDDC7239D}" destId="{1FC4E25A-3C23-40C3-9564-A789E239155F}" srcOrd="1" destOrd="0" presId="urn:microsoft.com/office/officeart/2005/8/layout/orgChart1"/>
    <dgm:cxn modelId="{471255C8-B21B-4E7B-AE45-0E330B33953C}" type="presParOf" srcId="{C354D354-126C-4D54-A168-E3A6FE232686}" destId="{D88EE278-1173-4414-9295-E2F9A52890D7}" srcOrd="1" destOrd="0" presId="urn:microsoft.com/office/officeart/2005/8/layout/orgChart1"/>
    <dgm:cxn modelId="{7769100E-A90A-4868-866A-339662A1AC96}" type="presParOf" srcId="{C354D354-126C-4D54-A168-E3A6FE232686}" destId="{712CEDFA-929F-461A-9408-D91E865AA5D1}" srcOrd="2" destOrd="0" presId="urn:microsoft.com/office/officeart/2005/8/layout/orgChart1"/>
    <dgm:cxn modelId="{FCB5CE85-601D-448F-94C2-D749F708F3D5}" type="presParOf" srcId="{2EF0BA16-DE05-4664-A2EF-915BD8CD5EE6}" destId="{D10F8AAC-315B-4AB6-B971-19CD8922F6E3}" srcOrd="2" destOrd="0" presId="urn:microsoft.com/office/officeart/2005/8/layout/orgChart1"/>
    <dgm:cxn modelId="{D466041B-1F3C-4DB7-8101-35BA8204F7E5}" type="presParOf" srcId="{34F232C9-2095-4E26-A317-1723E7E2343D}" destId="{A74ACEFC-3A79-45AE-AAFC-CAE54FAE5C00}" srcOrd="2" destOrd="0" presId="urn:microsoft.com/office/officeart/2005/8/layout/orgChart1"/>
    <dgm:cxn modelId="{5413F614-26BD-4588-B60A-EC884D2272DA}" type="presParOf" srcId="{34F232C9-2095-4E26-A317-1723E7E2343D}" destId="{1B6938ED-33B6-4BDC-B10B-79649CD26415}" srcOrd="3" destOrd="0" presId="urn:microsoft.com/office/officeart/2005/8/layout/orgChart1"/>
    <dgm:cxn modelId="{F24AFD52-5B0F-4E19-BFF5-CD225FA59401}" type="presParOf" srcId="{1B6938ED-33B6-4BDC-B10B-79649CD26415}" destId="{35AB8684-B847-443A-8F7C-24F79F9DB2D3}" srcOrd="0" destOrd="0" presId="urn:microsoft.com/office/officeart/2005/8/layout/orgChart1"/>
    <dgm:cxn modelId="{289E4E24-2F7B-4ECC-91C5-D1504C28DCD3}" type="presParOf" srcId="{35AB8684-B847-443A-8F7C-24F79F9DB2D3}" destId="{5C4BDF58-5C38-41FD-BF51-7605A3D8DA10}" srcOrd="0" destOrd="0" presId="urn:microsoft.com/office/officeart/2005/8/layout/orgChart1"/>
    <dgm:cxn modelId="{408308B2-16CC-47B4-B24A-CA59377328F1}" type="presParOf" srcId="{35AB8684-B847-443A-8F7C-24F79F9DB2D3}" destId="{5652FD3B-578E-413E-8F66-1D5CEBFCEA61}" srcOrd="1" destOrd="0" presId="urn:microsoft.com/office/officeart/2005/8/layout/orgChart1"/>
    <dgm:cxn modelId="{F53B466C-005F-4080-9650-E1C80A7A50C9}" type="presParOf" srcId="{1B6938ED-33B6-4BDC-B10B-79649CD26415}" destId="{E7D4CC22-E094-4C2F-A939-840D0FC4D14A}" srcOrd="1" destOrd="0" presId="urn:microsoft.com/office/officeart/2005/8/layout/orgChart1"/>
    <dgm:cxn modelId="{E45D37D8-04F5-4712-BB31-0F5228976368}" type="presParOf" srcId="{1B6938ED-33B6-4BDC-B10B-79649CD26415}" destId="{6FA95852-D102-476B-94F3-09DF5E9E2077}" srcOrd="2" destOrd="0" presId="urn:microsoft.com/office/officeart/2005/8/layout/orgChart1"/>
    <dgm:cxn modelId="{DA37C46D-8154-4FEA-8260-2CDCD920627C}" type="presParOf" srcId="{34F232C9-2095-4E26-A317-1723E7E2343D}" destId="{E5156F31-89FC-46D3-BA69-CF15B886BD3F}" srcOrd="4" destOrd="0" presId="urn:microsoft.com/office/officeart/2005/8/layout/orgChart1"/>
    <dgm:cxn modelId="{6734E234-BE9A-489B-B428-ED275A90A443}" type="presParOf" srcId="{34F232C9-2095-4E26-A317-1723E7E2343D}" destId="{5BDCB9CB-0D21-4D91-85FD-6A81D778ED71}" srcOrd="5" destOrd="0" presId="urn:microsoft.com/office/officeart/2005/8/layout/orgChart1"/>
    <dgm:cxn modelId="{23454B2C-7EC1-41E2-8884-5170DCDD5631}" type="presParOf" srcId="{5BDCB9CB-0D21-4D91-85FD-6A81D778ED71}" destId="{8858FE37-93FC-4197-82F4-A715989F1061}" srcOrd="0" destOrd="0" presId="urn:microsoft.com/office/officeart/2005/8/layout/orgChart1"/>
    <dgm:cxn modelId="{DECC6211-E166-4AB9-9CBC-F045AE0E6174}" type="presParOf" srcId="{8858FE37-93FC-4197-82F4-A715989F1061}" destId="{944F415B-E0A1-4025-95E2-0753DAC03248}" srcOrd="0" destOrd="0" presId="urn:microsoft.com/office/officeart/2005/8/layout/orgChart1"/>
    <dgm:cxn modelId="{ED1A6C97-0184-434B-B831-F14307AB4846}" type="presParOf" srcId="{8858FE37-93FC-4197-82F4-A715989F1061}" destId="{983BBDEB-2AB5-4763-98CC-A7824B42A171}" srcOrd="1" destOrd="0" presId="urn:microsoft.com/office/officeart/2005/8/layout/orgChart1"/>
    <dgm:cxn modelId="{82D48EE6-DF60-4B62-B805-0E87AF16822D}" type="presParOf" srcId="{5BDCB9CB-0D21-4D91-85FD-6A81D778ED71}" destId="{BEB8CC47-1FA6-47BC-BC2A-92481F21CF8C}" srcOrd="1" destOrd="0" presId="urn:microsoft.com/office/officeart/2005/8/layout/orgChart1"/>
    <dgm:cxn modelId="{2F259846-B95D-4253-A41D-F220492F454B}" type="presParOf" srcId="{5BDCB9CB-0D21-4D91-85FD-6A81D778ED71}" destId="{B1161002-093A-47C1-8CAF-65F5DB5A1FB8}" srcOrd="2" destOrd="0" presId="urn:microsoft.com/office/officeart/2005/8/layout/orgChart1"/>
    <dgm:cxn modelId="{469E21D3-B2F7-4411-8288-C35C288EDC54}" type="presParOf" srcId="{34F232C9-2095-4E26-A317-1723E7E2343D}" destId="{5A811BCA-099B-4E4D-94DB-FA95BC70CB3A}" srcOrd="6" destOrd="0" presId="urn:microsoft.com/office/officeart/2005/8/layout/orgChart1"/>
    <dgm:cxn modelId="{B8145D46-12FF-4ACB-AE75-691D8E8C04BD}" type="presParOf" srcId="{34F232C9-2095-4E26-A317-1723E7E2343D}" destId="{60469A6E-F6E4-4431-A608-9D1EB0D58F6E}" srcOrd="7" destOrd="0" presId="urn:microsoft.com/office/officeart/2005/8/layout/orgChart1"/>
    <dgm:cxn modelId="{1B3199FB-F916-4816-B879-A2D18DE50528}" type="presParOf" srcId="{60469A6E-F6E4-4431-A608-9D1EB0D58F6E}" destId="{B6D7FB5E-DC65-40E1-804B-443967639F97}" srcOrd="0" destOrd="0" presId="urn:microsoft.com/office/officeart/2005/8/layout/orgChart1"/>
    <dgm:cxn modelId="{A646A5B3-6AED-41DB-B6AA-B269A57A4767}" type="presParOf" srcId="{B6D7FB5E-DC65-40E1-804B-443967639F97}" destId="{7914643E-C5C1-4F9D-9876-C387AAEC732E}" srcOrd="0" destOrd="0" presId="urn:microsoft.com/office/officeart/2005/8/layout/orgChart1"/>
    <dgm:cxn modelId="{718CE27D-50E6-4487-866C-C942E1DE58E1}" type="presParOf" srcId="{B6D7FB5E-DC65-40E1-804B-443967639F97}" destId="{D11FD3EC-56D7-4BB0-BE87-4DE74DED6580}" srcOrd="1" destOrd="0" presId="urn:microsoft.com/office/officeart/2005/8/layout/orgChart1"/>
    <dgm:cxn modelId="{921E937A-724F-43BF-9FFB-4DC1B7A99C6F}" type="presParOf" srcId="{60469A6E-F6E4-4431-A608-9D1EB0D58F6E}" destId="{C3772548-3052-48C8-A255-772C25560AE2}" srcOrd="1" destOrd="0" presId="urn:microsoft.com/office/officeart/2005/8/layout/orgChart1"/>
    <dgm:cxn modelId="{20F32344-0A7D-4CCD-A4C2-D666E5850E25}" type="presParOf" srcId="{60469A6E-F6E4-4431-A608-9D1EB0D58F6E}" destId="{F83F3699-E74E-48CF-9CBF-AC17FF4A60D2}" srcOrd="2" destOrd="0" presId="urn:microsoft.com/office/officeart/2005/8/layout/orgChart1"/>
    <dgm:cxn modelId="{2DB2F0D4-C529-474A-9B76-B8D744F192B1}" type="presParOf" srcId="{6CA0977C-9A2C-4AE3-860E-3DCF74952B50}" destId="{4BA347D2-7CCC-4BB0-961F-B95634BA7BC8}" srcOrd="2" destOrd="0" presId="urn:microsoft.com/office/officeart/2005/8/layout/orgChart1"/>
    <dgm:cxn modelId="{11CFB1D0-5735-4189-BEF9-BC094C6C9319}" type="presParOf" srcId="{4BA347D2-7CCC-4BB0-961F-B95634BA7BC8}" destId="{7C395504-7E2A-454F-877A-B85166B2A877}" srcOrd="0" destOrd="0" presId="urn:microsoft.com/office/officeart/2005/8/layout/orgChart1"/>
    <dgm:cxn modelId="{0498AB90-BE3F-4825-9F2C-5D8EE03A9FEF}" type="presParOf" srcId="{4BA347D2-7CCC-4BB0-961F-B95634BA7BC8}" destId="{956DB4BB-35BB-43F6-B4AF-FBEB05A163C5}" srcOrd="1" destOrd="0" presId="urn:microsoft.com/office/officeart/2005/8/layout/orgChart1"/>
    <dgm:cxn modelId="{8E3A04CF-9103-49FD-BEBA-C9E94837BE49}" type="presParOf" srcId="{956DB4BB-35BB-43F6-B4AF-FBEB05A163C5}" destId="{5BFC293F-CB89-4393-A905-5552E6147023}" srcOrd="0" destOrd="0" presId="urn:microsoft.com/office/officeart/2005/8/layout/orgChart1"/>
    <dgm:cxn modelId="{10E873C6-D81B-4BA8-8868-E411729AA3EC}" type="presParOf" srcId="{5BFC293F-CB89-4393-A905-5552E6147023}" destId="{47B1C470-1D0B-4250-B240-45F3B4555DBC}" srcOrd="0" destOrd="0" presId="urn:microsoft.com/office/officeart/2005/8/layout/orgChart1"/>
    <dgm:cxn modelId="{1D1127AC-DBC1-4C5B-80AE-53F4B7E141B4}" type="presParOf" srcId="{5BFC293F-CB89-4393-A905-5552E6147023}" destId="{89D9F09B-C464-4229-81D4-5F86DD84D61E}" srcOrd="1" destOrd="0" presId="urn:microsoft.com/office/officeart/2005/8/layout/orgChart1"/>
    <dgm:cxn modelId="{A7BE95F7-CB17-4C3A-BF56-4D9AA4C6FBE4}" type="presParOf" srcId="{956DB4BB-35BB-43F6-B4AF-FBEB05A163C5}" destId="{80B00AD6-A724-4CE5-9824-ADD32ADDCCD7}" srcOrd="1" destOrd="0" presId="urn:microsoft.com/office/officeart/2005/8/layout/orgChart1"/>
    <dgm:cxn modelId="{EF436A37-0F95-44FD-A7B9-E088BE87F206}" type="presParOf" srcId="{956DB4BB-35BB-43F6-B4AF-FBEB05A163C5}" destId="{29228522-0D8A-454E-B7D6-CEC629CB8CF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C395504-7E2A-454F-877A-B85166B2A877}">
      <dsp:nvSpPr>
        <dsp:cNvPr id="0" name=""/>
        <dsp:cNvSpPr/>
      </dsp:nvSpPr>
      <dsp:spPr>
        <a:xfrm>
          <a:off x="3683927" y="825249"/>
          <a:ext cx="137219" cy="601150"/>
        </a:xfrm>
        <a:custGeom>
          <a:avLst/>
          <a:gdLst/>
          <a:ahLst/>
          <a:cxnLst/>
          <a:rect l="0" t="0" r="0" b="0"/>
          <a:pathLst>
            <a:path>
              <a:moveTo>
                <a:pt x="137219" y="0"/>
              </a:moveTo>
              <a:lnTo>
                <a:pt x="137219" y="601150"/>
              </a:lnTo>
              <a:lnTo>
                <a:pt x="0" y="6011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811BCA-099B-4E4D-94DB-FA95BC70CB3A}">
      <dsp:nvSpPr>
        <dsp:cNvPr id="0" name=""/>
        <dsp:cNvSpPr/>
      </dsp:nvSpPr>
      <dsp:spPr>
        <a:xfrm>
          <a:off x="3821146" y="825249"/>
          <a:ext cx="2371930" cy="12023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5081"/>
              </a:lnTo>
              <a:lnTo>
                <a:pt x="2371930" y="1065081"/>
              </a:lnTo>
              <a:lnTo>
                <a:pt x="2371930" y="12023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156F31-89FC-46D3-BA69-CF15B886BD3F}">
      <dsp:nvSpPr>
        <dsp:cNvPr id="0" name=""/>
        <dsp:cNvSpPr/>
      </dsp:nvSpPr>
      <dsp:spPr>
        <a:xfrm>
          <a:off x="3821146" y="825249"/>
          <a:ext cx="790643" cy="12023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5081"/>
              </a:lnTo>
              <a:lnTo>
                <a:pt x="790643" y="1065081"/>
              </a:lnTo>
              <a:lnTo>
                <a:pt x="790643" y="12023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4ACEFC-3A79-45AE-AAFC-CAE54FAE5C00}">
      <dsp:nvSpPr>
        <dsp:cNvPr id="0" name=""/>
        <dsp:cNvSpPr/>
      </dsp:nvSpPr>
      <dsp:spPr>
        <a:xfrm>
          <a:off x="3030503" y="825249"/>
          <a:ext cx="790643" cy="1202300"/>
        </a:xfrm>
        <a:custGeom>
          <a:avLst/>
          <a:gdLst/>
          <a:ahLst/>
          <a:cxnLst/>
          <a:rect l="0" t="0" r="0" b="0"/>
          <a:pathLst>
            <a:path>
              <a:moveTo>
                <a:pt x="790643" y="0"/>
              </a:moveTo>
              <a:lnTo>
                <a:pt x="790643" y="1065081"/>
              </a:lnTo>
              <a:lnTo>
                <a:pt x="0" y="1065081"/>
              </a:lnTo>
              <a:lnTo>
                <a:pt x="0" y="12023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9E92F6-252A-467D-B961-ABA5F8D54692}">
      <dsp:nvSpPr>
        <dsp:cNvPr id="0" name=""/>
        <dsp:cNvSpPr/>
      </dsp:nvSpPr>
      <dsp:spPr>
        <a:xfrm>
          <a:off x="1311997" y="2680974"/>
          <a:ext cx="137219" cy="1529012"/>
        </a:xfrm>
        <a:custGeom>
          <a:avLst/>
          <a:gdLst/>
          <a:ahLst/>
          <a:cxnLst/>
          <a:rect l="0" t="0" r="0" b="0"/>
          <a:pathLst>
            <a:path>
              <a:moveTo>
                <a:pt x="137219" y="0"/>
              </a:moveTo>
              <a:lnTo>
                <a:pt x="137219" y="1529012"/>
              </a:lnTo>
              <a:lnTo>
                <a:pt x="0" y="152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09C9A5-629A-45B4-8670-80F5E11E5903}">
      <dsp:nvSpPr>
        <dsp:cNvPr id="0" name=""/>
        <dsp:cNvSpPr/>
      </dsp:nvSpPr>
      <dsp:spPr>
        <a:xfrm>
          <a:off x="1449216" y="2680974"/>
          <a:ext cx="137219" cy="6011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1150"/>
              </a:lnTo>
              <a:lnTo>
                <a:pt x="137219" y="60115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52C5D1-5626-47F6-A032-EAD3C3F58B5F}">
      <dsp:nvSpPr>
        <dsp:cNvPr id="0" name=""/>
        <dsp:cNvSpPr/>
      </dsp:nvSpPr>
      <dsp:spPr>
        <a:xfrm>
          <a:off x="1311997" y="2680974"/>
          <a:ext cx="137219" cy="601150"/>
        </a:xfrm>
        <a:custGeom>
          <a:avLst/>
          <a:gdLst/>
          <a:ahLst/>
          <a:cxnLst/>
          <a:rect l="0" t="0" r="0" b="0"/>
          <a:pathLst>
            <a:path>
              <a:moveTo>
                <a:pt x="137219" y="0"/>
              </a:moveTo>
              <a:lnTo>
                <a:pt x="137219" y="601150"/>
              </a:lnTo>
              <a:lnTo>
                <a:pt x="0" y="60115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1E803B-AB27-4351-AED5-EC184E0CED6D}">
      <dsp:nvSpPr>
        <dsp:cNvPr id="0" name=""/>
        <dsp:cNvSpPr/>
      </dsp:nvSpPr>
      <dsp:spPr>
        <a:xfrm>
          <a:off x="1449216" y="825249"/>
          <a:ext cx="2371930" cy="1202300"/>
        </a:xfrm>
        <a:custGeom>
          <a:avLst/>
          <a:gdLst/>
          <a:ahLst/>
          <a:cxnLst/>
          <a:rect l="0" t="0" r="0" b="0"/>
          <a:pathLst>
            <a:path>
              <a:moveTo>
                <a:pt x="2371930" y="0"/>
              </a:moveTo>
              <a:lnTo>
                <a:pt x="2371930" y="1065081"/>
              </a:lnTo>
              <a:lnTo>
                <a:pt x="0" y="1065081"/>
              </a:lnTo>
              <a:lnTo>
                <a:pt x="0" y="12023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C2B64E-FC02-4195-9E29-A0FE37CC967A}">
      <dsp:nvSpPr>
        <dsp:cNvPr id="0" name=""/>
        <dsp:cNvSpPr/>
      </dsp:nvSpPr>
      <dsp:spPr>
        <a:xfrm>
          <a:off x="3167722" y="171825"/>
          <a:ext cx="1306848" cy="6534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3800" kern="1200" dirty="0"/>
        </a:p>
      </dsp:txBody>
      <dsp:txXfrm>
        <a:off x="3167722" y="171825"/>
        <a:ext cx="1306848" cy="653424"/>
      </dsp:txXfrm>
    </dsp:sp>
    <dsp:sp modelId="{29491EF1-9B53-4E5A-9C9D-3CB27D72F5FC}">
      <dsp:nvSpPr>
        <dsp:cNvPr id="0" name=""/>
        <dsp:cNvSpPr/>
      </dsp:nvSpPr>
      <dsp:spPr>
        <a:xfrm>
          <a:off x="795792" y="2027550"/>
          <a:ext cx="1306848" cy="6534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3800" kern="1200" dirty="0"/>
        </a:p>
      </dsp:txBody>
      <dsp:txXfrm>
        <a:off x="795792" y="2027550"/>
        <a:ext cx="1306848" cy="653424"/>
      </dsp:txXfrm>
    </dsp:sp>
    <dsp:sp modelId="{8C383067-1F68-4DA7-8FF4-9982BD2554D6}">
      <dsp:nvSpPr>
        <dsp:cNvPr id="0" name=""/>
        <dsp:cNvSpPr/>
      </dsp:nvSpPr>
      <dsp:spPr>
        <a:xfrm>
          <a:off x="5148" y="2955412"/>
          <a:ext cx="1306848" cy="6534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4200" kern="1200" dirty="0"/>
        </a:p>
      </dsp:txBody>
      <dsp:txXfrm>
        <a:off x="5148" y="2955412"/>
        <a:ext cx="1306848" cy="653424"/>
      </dsp:txXfrm>
    </dsp:sp>
    <dsp:sp modelId="{73B53BCD-886C-4CF4-B2F2-14E68C7AD782}">
      <dsp:nvSpPr>
        <dsp:cNvPr id="0" name=""/>
        <dsp:cNvSpPr/>
      </dsp:nvSpPr>
      <dsp:spPr>
        <a:xfrm>
          <a:off x="1586435" y="2955412"/>
          <a:ext cx="1306848" cy="6534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4200" kern="1200" dirty="0"/>
        </a:p>
      </dsp:txBody>
      <dsp:txXfrm>
        <a:off x="1586435" y="2955412"/>
        <a:ext cx="1306848" cy="653424"/>
      </dsp:txXfrm>
    </dsp:sp>
    <dsp:sp modelId="{F791B5D2-6C17-48DD-B532-88E274A741D6}">
      <dsp:nvSpPr>
        <dsp:cNvPr id="0" name=""/>
        <dsp:cNvSpPr/>
      </dsp:nvSpPr>
      <dsp:spPr>
        <a:xfrm>
          <a:off x="5148" y="3883275"/>
          <a:ext cx="1306848" cy="6534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4200" kern="1200" dirty="0"/>
        </a:p>
      </dsp:txBody>
      <dsp:txXfrm>
        <a:off x="5148" y="3883275"/>
        <a:ext cx="1306848" cy="653424"/>
      </dsp:txXfrm>
    </dsp:sp>
    <dsp:sp modelId="{5C4BDF58-5C38-41FD-BF51-7605A3D8DA10}">
      <dsp:nvSpPr>
        <dsp:cNvPr id="0" name=""/>
        <dsp:cNvSpPr/>
      </dsp:nvSpPr>
      <dsp:spPr>
        <a:xfrm>
          <a:off x="2377079" y="2027550"/>
          <a:ext cx="1306848" cy="6534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3800" kern="1200" dirty="0"/>
        </a:p>
      </dsp:txBody>
      <dsp:txXfrm>
        <a:off x="2377079" y="2027550"/>
        <a:ext cx="1306848" cy="653424"/>
      </dsp:txXfrm>
    </dsp:sp>
    <dsp:sp modelId="{944F415B-E0A1-4025-95E2-0753DAC03248}">
      <dsp:nvSpPr>
        <dsp:cNvPr id="0" name=""/>
        <dsp:cNvSpPr/>
      </dsp:nvSpPr>
      <dsp:spPr>
        <a:xfrm>
          <a:off x="3958365" y="2027550"/>
          <a:ext cx="1306848" cy="6534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3800" kern="1200" dirty="0"/>
        </a:p>
      </dsp:txBody>
      <dsp:txXfrm>
        <a:off x="3958365" y="2027550"/>
        <a:ext cx="1306848" cy="653424"/>
      </dsp:txXfrm>
    </dsp:sp>
    <dsp:sp modelId="{7914643E-C5C1-4F9D-9876-C387AAEC732E}">
      <dsp:nvSpPr>
        <dsp:cNvPr id="0" name=""/>
        <dsp:cNvSpPr/>
      </dsp:nvSpPr>
      <dsp:spPr>
        <a:xfrm>
          <a:off x="5539652" y="2027550"/>
          <a:ext cx="1306848" cy="6534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4200" kern="1200" dirty="0"/>
        </a:p>
      </dsp:txBody>
      <dsp:txXfrm>
        <a:off x="5539652" y="2027550"/>
        <a:ext cx="1306848" cy="653424"/>
      </dsp:txXfrm>
    </dsp:sp>
    <dsp:sp modelId="{47B1C470-1D0B-4250-B240-45F3B4555DBC}">
      <dsp:nvSpPr>
        <dsp:cNvPr id="0" name=""/>
        <dsp:cNvSpPr/>
      </dsp:nvSpPr>
      <dsp:spPr>
        <a:xfrm>
          <a:off x="2377079" y="1099687"/>
          <a:ext cx="1306848" cy="6534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3800" kern="1200" dirty="0"/>
        </a:p>
      </dsp:txBody>
      <dsp:txXfrm>
        <a:off x="2377079" y="1099687"/>
        <a:ext cx="1306848" cy="6534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6CB17-89D1-420F-8526-AEA65F72A8B5}" type="datetimeFigureOut">
              <a:rPr lang="de-DE" smtClean="0"/>
              <a:t>31.12.2010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29543-35E8-45F4-ADFE-DFA0BCC0195E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5060E-F841-4F8E-A551-F97B5D8904D8}" type="datetime1">
              <a:rPr lang="de-DE" smtClean="0"/>
              <a:t>31.12.2010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F7B8-FC7D-45D5-AA1F-5A7268CD189C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B1F1A-FFBD-45EC-AEBA-CC36503345F8}" type="datetime1">
              <a:rPr lang="de-DE" smtClean="0"/>
              <a:t>31.12.2010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F7B8-FC7D-45D5-AA1F-5A7268CD189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81C7B-E728-4A58-A10C-9739FBF5985C}" type="datetime1">
              <a:rPr lang="de-DE" smtClean="0"/>
              <a:t>31.12.2010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F7B8-FC7D-45D5-AA1F-5A7268CD189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C2DF-A2EF-464C-81DC-41E6598A6AE7}" type="datetime1">
              <a:rPr lang="de-DE" smtClean="0"/>
              <a:t>31.12.2010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F7B8-FC7D-45D5-AA1F-5A7268CD189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A12D7-8A6D-46F9-9A65-A94D8B2650FB}" type="datetime1">
              <a:rPr lang="de-DE" smtClean="0"/>
              <a:t>31.12.2010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920F7B8-FC7D-45D5-AA1F-5A7268CD189C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977ED-0F69-473A-BA6E-21FFDC12EDCB}" type="datetime1">
              <a:rPr lang="de-DE" smtClean="0"/>
              <a:t>31.12.2010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F7B8-FC7D-45D5-AA1F-5A7268CD189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C8520-0C6B-492F-9646-D447B3FD2388}" type="datetime1">
              <a:rPr lang="de-DE" smtClean="0"/>
              <a:t>31.12.2010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F7B8-FC7D-45D5-AA1F-5A7268CD189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DA3D8-2B26-4C6A-858A-FFCF8BB1680E}" type="datetime1">
              <a:rPr lang="de-DE" smtClean="0"/>
              <a:t>31.12.2010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F7B8-FC7D-45D5-AA1F-5A7268CD189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3FB0C-CECA-45D1-8C80-4D262A35C519}" type="datetime1">
              <a:rPr lang="de-DE" smtClean="0"/>
              <a:t>31.12.2010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F7B8-FC7D-45D5-AA1F-5A7268CD189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66A3-D02D-4CE9-83D4-C47F4303D98E}" type="datetime1">
              <a:rPr lang="de-DE" smtClean="0"/>
              <a:t>31.12.2010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F7B8-FC7D-45D5-AA1F-5A7268CD189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de-DE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Bild durch Klicken auf Symbol hinzufügen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08E2-DEF0-46E6-8C6B-90490EBA4289}" type="datetime1">
              <a:rPr lang="de-DE" smtClean="0"/>
              <a:t>31.12.2010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F7B8-FC7D-45D5-AA1F-5A7268CD189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8000">
              <a:schemeClr val="bg1"/>
            </a:gs>
            <a:gs pos="25000">
              <a:srgbClr val="FF0000"/>
            </a:gs>
            <a:gs pos="63000">
              <a:srgbClr val="FFFF00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de-DE" dirty="0" smtClean="0"/>
              <a:t>Nur Aussehen – nicht Text</a:t>
            </a:r>
            <a:endParaRPr kumimoji="0"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1835696" y="1600200"/>
            <a:ext cx="6851104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dirty="0" smtClean="0"/>
              <a:t>Textmasterformate durch Klicken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  <a:solidFill>
            <a:srgbClr val="00B050"/>
          </a:solidFill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C9A14C6-FB21-43FA-8257-FE9ADC6E2D21}" type="datetime1">
              <a:rPr lang="de-DE" smtClean="0"/>
              <a:t>31.12.2010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539552" y="260648"/>
            <a:ext cx="864096" cy="4371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28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920F7B8-FC7D-45D5-AA1F-5A7268CD189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Rechteck 6"/>
          <p:cNvSpPr/>
          <p:nvPr userDrawn="1"/>
        </p:nvSpPr>
        <p:spPr>
          <a:xfrm rot="16200000">
            <a:off x="-1305454" y="2214174"/>
            <a:ext cx="4446434" cy="1835526"/>
          </a:xfrm>
          <a:prstGeom prst="rect">
            <a:avLst/>
          </a:prstGeom>
          <a:solidFill>
            <a:schemeClr val="tx1"/>
          </a:solidFill>
        </p:spPr>
        <p:txBody>
          <a:bodyPr wrap="none" lIns="91440" tIns="45720" rIns="91440" bIns="45720">
            <a:prstTxWarp prst="textButtonPour">
              <a:avLst/>
            </a:prstTxWarp>
            <a:spAutoFit/>
          </a:bodyPr>
          <a:lstStyle/>
          <a:p>
            <a:pPr algn="ctr"/>
            <a:r>
              <a:rPr lang="de-DE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Vorname</a:t>
            </a:r>
          </a:p>
          <a:p>
            <a:pPr algn="ctr"/>
            <a:r>
              <a:rPr lang="de-DE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Name</a:t>
            </a:r>
          </a:p>
          <a:p>
            <a:pPr algn="ctr"/>
            <a:r>
              <a:rPr lang="de-DE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Dortmund</a:t>
            </a:r>
            <a:endParaRPr lang="de-DE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Herz 8"/>
          <p:cNvSpPr/>
          <p:nvPr userDrawn="1"/>
        </p:nvSpPr>
        <p:spPr>
          <a:xfrm>
            <a:off x="8100392" y="6381328"/>
            <a:ext cx="648072" cy="47667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solidFill>
            <a:srgbClr val="00B0F0"/>
          </a:soli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Erste Folie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Hauptpunkt</a:t>
            </a:r>
          </a:p>
          <a:p>
            <a:pPr lvl="1">
              <a:buClr>
                <a:srgbClr val="0070C0"/>
              </a:buClr>
              <a:buSzPct val="120000"/>
              <a:buFont typeface="Wingdings" pitchFamily="2" charset="2"/>
              <a:buChar char=""/>
            </a:pPr>
            <a:r>
              <a:rPr lang="de-DE" dirty="0" smtClean="0"/>
              <a:t>Unterpunkt1</a:t>
            </a:r>
          </a:p>
          <a:p>
            <a:pPr lvl="1">
              <a:buClr>
                <a:srgbClr val="0070C0"/>
              </a:buClr>
              <a:buSzPct val="120000"/>
              <a:buFont typeface="Wingdings" pitchFamily="2" charset="2"/>
              <a:buChar char=""/>
            </a:pPr>
            <a:r>
              <a:rPr lang="de-DE" dirty="0" smtClean="0"/>
              <a:t>Unterpunkt2</a:t>
            </a:r>
          </a:p>
          <a:p>
            <a:pPr lvl="1">
              <a:buClr>
                <a:srgbClr val="0070C0"/>
              </a:buClr>
              <a:buSzPct val="120000"/>
              <a:buFont typeface="Wingdings" pitchFamily="2" charset="2"/>
              <a:buChar char=""/>
            </a:pPr>
            <a:r>
              <a:rPr lang="de-DE" dirty="0" smtClean="0"/>
              <a:t>Unterpunkt3</a:t>
            </a:r>
          </a:p>
          <a:p>
            <a:pPr lvl="0"/>
            <a:r>
              <a:rPr lang="de-DE" dirty="0" smtClean="0"/>
              <a:t>Hauptpunkt</a:t>
            </a:r>
          </a:p>
          <a:p>
            <a:pPr lvl="1"/>
            <a:r>
              <a:rPr lang="de-DE" dirty="0" err="1" smtClean="0"/>
              <a:t>UnterpunktA</a:t>
            </a:r>
            <a:endParaRPr lang="de-DE" dirty="0" smtClean="0"/>
          </a:p>
          <a:p>
            <a:pPr lvl="2"/>
            <a:r>
              <a:rPr lang="de-DE" dirty="0" err="1" smtClean="0"/>
              <a:t>UnterunterpunktAa</a:t>
            </a:r>
            <a:endParaRPr lang="de-DE" dirty="0" smtClean="0"/>
          </a:p>
          <a:p>
            <a:pPr lvl="2"/>
            <a:r>
              <a:rPr lang="de-DE" dirty="0" err="1" smtClean="0"/>
              <a:t>UnterpunktAb</a:t>
            </a:r>
            <a:endParaRPr lang="de-DE" dirty="0" smtClean="0"/>
          </a:p>
          <a:p>
            <a:pPr lvl="1"/>
            <a:r>
              <a:rPr lang="de-DE" dirty="0" err="1" smtClean="0"/>
              <a:t>UnterpunktB</a:t>
            </a:r>
            <a:endParaRPr lang="de-DE" dirty="0" smtClean="0"/>
          </a:p>
          <a:p>
            <a:pPr lvl="0"/>
            <a:r>
              <a:rPr lang="de-DE" dirty="0" smtClean="0"/>
              <a:t>Ende der Texteingabe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C2DF-A2EF-464C-81DC-41E6598A6AE7}" type="datetime1">
              <a:rPr lang="de-DE" smtClean="0"/>
              <a:t>31.12.2010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F7B8-FC7D-45D5-AA1F-5A7268CD189C}" type="slidenum">
              <a:rPr lang="de-DE" smtClean="0"/>
              <a:t>1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Zweite</a:t>
            </a:r>
            <a:r>
              <a:rPr lang="de-DE" baseline="0" dirty="0" smtClean="0"/>
              <a:t> Folie</a:t>
            </a:r>
            <a:endParaRPr lang="de-DE" dirty="0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</p:nvPr>
        </p:nvGraphicFramePr>
        <p:xfrm>
          <a:off x="1835150" y="1600200"/>
          <a:ext cx="685165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C2DF-A2EF-464C-81DC-41E6598A6AE7}" type="datetime1">
              <a:rPr lang="de-DE" smtClean="0"/>
              <a:t>31.12.2010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F7B8-FC7D-45D5-AA1F-5A7268CD189C}" type="slidenum">
              <a:rPr lang="de-DE" smtClean="0"/>
              <a:t>2</a:t>
            </a:fld>
            <a:endParaRPr lang="de-DE"/>
          </a:p>
        </p:txBody>
      </p:sp>
      <p:cxnSp>
        <p:nvCxnSpPr>
          <p:cNvPr id="8" name="Gewinkelte Verbindung 7"/>
          <p:cNvCxnSpPr/>
          <p:nvPr/>
        </p:nvCxnSpPr>
        <p:spPr>
          <a:xfrm rot="10800000" flipV="1">
            <a:off x="2843808" y="2420888"/>
            <a:ext cx="3312368" cy="3024336"/>
          </a:xfrm>
          <a:prstGeom prst="bentConnector3">
            <a:avLst>
              <a:gd name="adj1" fmla="val -83611"/>
            </a:avLst>
          </a:prstGeom>
          <a:ln w="889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anke">
  <a:themeElements>
    <a:clrScheme name="Anank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nank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nank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20</Words>
  <Application>Microsoft Office PowerPoint</Application>
  <PresentationFormat>Bildschirmpräsentation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Ananke</vt:lpstr>
      <vt:lpstr>Erste Folie</vt:lpstr>
      <vt:lpstr>Zweite Folie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jwein</dc:creator>
  <cp:lastModifiedBy>jwein</cp:lastModifiedBy>
  <cp:revision>25</cp:revision>
  <dcterms:created xsi:type="dcterms:W3CDTF">2010-12-31T16:23:01Z</dcterms:created>
  <dcterms:modified xsi:type="dcterms:W3CDTF">2010-12-31T20:26:59Z</dcterms:modified>
</cp:coreProperties>
</file>