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69" autoAdjust="0"/>
  </p:normalViewPr>
  <p:slideViewPr>
    <p:cSldViewPr>
      <p:cViewPr varScale="1">
        <p:scale>
          <a:sx n="83" d="100"/>
          <a:sy n="83" d="100"/>
        </p:scale>
        <p:origin x="-21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slide" Target="../slides/slide6.xml"/><Relationship Id="rId1" Type="http://schemas.openxmlformats.org/officeDocument/2006/relationships/slide" Target="../slides/slide7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slide" Target="../slides/slide8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slide" Target="../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CBEE05-317B-4AF1-BFC3-7B99B828AAE4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CD8259BB-07AE-4717-8663-3AFE5EC96D7A}">
      <dgm:prSet phldrT="[Text]"/>
      <dgm:spPr/>
      <dgm:t>
        <a:bodyPr/>
        <a:lstStyle/>
        <a:p>
          <a:r>
            <a:rPr lang="de-DE" dirty="0" smtClean="0"/>
            <a:t>GHP</a:t>
          </a:r>
          <a:endParaRPr lang="de-DE" dirty="0"/>
        </a:p>
      </dgm:t>
    </dgm:pt>
    <dgm:pt modelId="{BD075C87-9AFB-4BF9-A091-8940F0E6F8B9}" type="parTrans" cxnId="{3ED69903-557C-467D-B339-A84D3F4FAB09}">
      <dgm:prSet/>
      <dgm:spPr/>
      <dgm:t>
        <a:bodyPr/>
        <a:lstStyle/>
        <a:p>
          <a:endParaRPr lang="de-DE"/>
        </a:p>
      </dgm:t>
    </dgm:pt>
    <dgm:pt modelId="{ACFA4C86-105E-448B-84EB-EB75A6758AFF}" type="sibTrans" cxnId="{3ED69903-557C-467D-B339-A84D3F4FAB09}">
      <dgm:prSet/>
      <dgm:spPr/>
      <dgm:t>
        <a:bodyPr/>
        <a:lstStyle/>
        <a:p>
          <a:endParaRPr lang="de-DE"/>
        </a:p>
      </dgm:t>
    </dgm:pt>
    <dgm:pt modelId="{82218FE0-22EE-4E59-8963-D8BB94CD4BD7}">
      <dgm:prSet phldrT="[Text]"/>
      <dgm:spPr/>
      <dgm:t>
        <a:bodyPr/>
        <a:lstStyle/>
        <a:p>
          <a:r>
            <a:rPr lang="de-DE" dirty="0" smtClean="0"/>
            <a:t>20</a:t>
          </a:r>
          <a:endParaRPr lang="de-DE" dirty="0"/>
        </a:p>
      </dgm:t>
    </dgm:pt>
    <dgm:pt modelId="{C54C7208-33A2-4C2B-8B38-C60BD9698314}" type="parTrans" cxnId="{EEF1D53A-D6C2-4CA8-AFF0-93741BE6F516}">
      <dgm:prSet/>
      <dgm:spPr/>
      <dgm:t>
        <a:bodyPr/>
        <a:lstStyle/>
        <a:p>
          <a:endParaRPr lang="de-DE"/>
        </a:p>
      </dgm:t>
    </dgm:pt>
    <dgm:pt modelId="{FF8B573B-337F-4BBC-AFB3-90E734AFB8FD}" type="sibTrans" cxnId="{EEF1D53A-D6C2-4CA8-AFF0-93741BE6F516}">
      <dgm:prSet/>
      <dgm:spPr/>
      <dgm:t>
        <a:bodyPr/>
        <a:lstStyle/>
        <a:p>
          <a:endParaRPr lang="de-DE"/>
        </a:p>
      </dgm:t>
    </dgm:pt>
    <dgm:pt modelId="{CB2E5BBC-56FB-4EFA-9430-F8F45BBC7F7D}">
      <dgm:prSet phldrT="[Text]"/>
      <dgm:spPr/>
      <dgm:t>
        <a:bodyPr/>
        <a:lstStyle/>
        <a:p>
          <a:r>
            <a:rPr lang="de-DE" dirty="0" smtClean="0"/>
            <a:t>KSK</a:t>
          </a:r>
          <a:endParaRPr lang="de-DE" dirty="0"/>
        </a:p>
      </dgm:t>
    </dgm:pt>
    <dgm:pt modelId="{7BFCABB1-302F-46EA-9AE8-130D63A2A810}" type="parTrans" cxnId="{4BD00FDB-2CF7-4187-AA9B-22D39F351AA8}">
      <dgm:prSet/>
      <dgm:spPr/>
      <dgm:t>
        <a:bodyPr/>
        <a:lstStyle/>
        <a:p>
          <a:endParaRPr lang="de-DE"/>
        </a:p>
      </dgm:t>
    </dgm:pt>
    <dgm:pt modelId="{E518C3AA-2D1E-4E9A-A723-931DABBFBFD4}" type="sibTrans" cxnId="{4BD00FDB-2CF7-4187-AA9B-22D39F351AA8}">
      <dgm:prSet/>
      <dgm:spPr/>
      <dgm:t>
        <a:bodyPr/>
        <a:lstStyle/>
        <a:p>
          <a:endParaRPr lang="de-DE"/>
        </a:p>
      </dgm:t>
    </dgm:pt>
    <dgm:pt modelId="{FAE08C83-8DC5-4BF4-B816-456D8C79FD55}">
      <dgm:prSet phldrT="[Text]"/>
      <dgm:spPr/>
      <dgm:t>
        <a:bodyPr/>
        <a:lstStyle/>
        <a:p>
          <a:r>
            <a:rPr lang="de-DE" dirty="0" smtClean="0"/>
            <a:t>10</a:t>
          </a:r>
          <a:endParaRPr lang="de-DE" dirty="0"/>
        </a:p>
      </dgm:t>
    </dgm:pt>
    <dgm:pt modelId="{602AC375-173B-4F13-A4A1-17B9224C615E}" type="parTrans" cxnId="{CB3A0280-EA99-47B9-B444-4BE8E9054CFA}">
      <dgm:prSet/>
      <dgm:spPr/>
      <dgm:t>
        <a:bodyPr/>
        <a:lstStyle/>
        <a:p>
          <a:endParaRPr lang="de-DE"/>
        </a:p>
      </dgm:t>
    </dgm:pt>
    <dgm:pt modelId="{331F15B4-8ED4-4B23-8B30-1C30362A7AED}" type="sibTrans" cxnId="{CB3A0280-EA99-47B9-B444-4BE8E9054CFA}">
      <dgm:prSet/>
      <dgm:spPr/>
      <dgm:t>
        <a:bodyPr/>
        <a:lstStyle/>
        <a:p>
          <a:endParaRPr lang="de-DE"/>
        </a:p>
      </dgm:t>
    </dgm:pt>
    <dgm:pt modelId="{644D6CAE-2A1C-4B23-A21E-85026195C568}">
      <dgm:prSet phldrT="[Text]"/>
      <dgm:spPr/>
      <dgm:t>
        <a:bodyPr/>
        <a:lstStyle/>
        <a:p>
          <a:r>
            <a:rPr lang="de-DE" dirty="0" smtClean="0">
              <a:hlinkClick xmlns:r="http://schemas.openxmlformats.org/officeDocument/2006/relationships" r:id="rId1" action="ppaction://hlinksldjump"/>
            </a:rPr>
            <a:t>20</a:t>
          </a:r>
          <a:endParaRPr lang="de-DE" dirty="0"/>
        </a:p>
      </dgm:t>
    </dgm:pt>
    <dgm:pt modelId="{8023C902-12CA-4345-B56C-FCE661949082}" type="parTrans" cxnId="{415EBB12-011A-4569-AE7E-C042EEEF7CC5}">
      <dgm:prSet/>
      <dgm:spPr/>
      <dgm:t>
        <a:bodyPr/>
        <a:lstStyle/>
        <a:p>
          <a:endParaRPr lang="de-DE"/>
        </a:p>
      </dgm:t>
    </dgm:pt>
    <dgm:pt modelId="{62D23BBA-0823-4109-9CDD-CD8C2C20FBA8}" type="sibTrans" cxnId="{415EBB12-011A-4569-AE7E-C042EEEF7CC5}">
      <dgm:prSet/>
      <dgm:spPr/>
      <dgm:t>
        <a:bodyPr/>
        <a:lstStyle/>
        <a:p>
          <a:endParaRPr lang="de-DE"/>
        </a:p>
      </dgm:t>
    </dgm:pt>
    <dgm:pt modelId="{E91C974B-BF99-48CE-B98F-C948B3C0C6E0}">
      <dgm:prSet phldrT="[Text]"/>
      <dgm:spPr/>
      <dgm:t>
        <a:bodyPr/>
        <a:lstStyle/>
        <a:p>
          <a:r>
            <a:rPr lang="de-DE" dirty="0" smtClean="0"/>
            <a:t>WSP</a:t>
          </a:r>
          <a:endParaRPr lang="de-DE" dirty="0"/>
        </a:p>
      </dgm:t>
    </dgm:pt>
    <dgm:pt modelId="{A8238AA7-BD2B-49BF-A25F-4EFCA71009F3}" type="parTrans" cxnId="{36B02784-4994-4EC4-9E16-2A801F3F0B98}">
      <dgm:prSet/>
      <dgm:spPr/>
      <dgm:t>
        <a:bodyPr/>
        <a:lstStyle/>
        <a:p>
          <a:endParaRPr lang="de-DE"/>
        </a:p>
      </dgm:t>
    </dgm:pt>
    <dgm:pt modelId="{7871941B-3406-4A2C-98E4-E57D8736B22C}" type="sibTrans" cxnId="{36B02784-4994-4EC4-9E16-2A801F3F0B98}">
      <dgm:prSet/>
      <dgm:spPr/>
      <dgm:t>
        <a:bodyPr/>
        <a:lstStyle/>
        <a:p>
          <a:endParaRPr lang="de-DE"/>
        </a:p>
      </dgm:t>
    </dgm:pt>
    <dgm:pt modelId="{0A72D89A-840C-45F8-89BE-4C853DF89E2E}">
      <dgm:prSet phldrT="[Text]"/>
      <dgm:spPr/>
      <dgm:t>
        <a:bodyPr/>
        <a:lstStyle/>
        <a:p>
          <a:r>
            <a:rPr lang="de-DE" dirty="0" smtClean="0"/>
            <a:t>10</a:t>
          </a:r>
          <a:endParaRPr lang="de-DE" dirty="0"/>
        </a:p>
      </dgm:t>
    </dgm:pt>
    <dgm:pt modelId="{391C3B75-D8F4-4777-9F59-C09134D666CF}" type="parTrans" cxnId="{984C549F-37F9-4787-A783-14A718F1E1C7}">
      <dgm:prSet/>
      <dgm:spPr/>
      <dgm:t>
        <a:bodyPr/>
        <a:lstStyle/>
        <a:p>
          <a:endParaRPr lang="de-DE"/>
        </a:p>
      </dgm:t>
    </dgm:pt>
    <dgm:pt modelId="{D7558522-BB48-4D61-8C1C-06E7491CE8DC}" type="sibTrans" cxnId="{984C549F-37F9-4787-A783-14A718F1E1C7}">
      <dgm:prSet/>
      <dgm:spPr/>
      <dgm:t>
        <a:bodyPr/>
        <a:lstStyle/>
        <a:p>
          <a:endParaRPr lang="de-DE"/>
        </a:p>
      </dgm:t>
    </dgm:pt>
    <dgm:pt modelId="{E26B211D-3929-4931-8296-1CFD0847ACC2}">
      <dgm:prSet phldrT="[Text]"/>
      <dgm:spPr/>
      <dgm:t>
        <a:bodyPr/>
        <a:lstStyle/>
        <a:p>
          <a:r>
            <a:rPr lang="de-DE" dirty="0" smtClean="0"/>
            <a:t>20</a:t>
          </a:r>
          <a:endParaRPr lang="de-DE" dirty="0"/>
        </a:p>
      </dgm:t>
    </dgm:pt>
    <dgm:pt modelId="{E07D6540-3814-415A-A111-EA32D4D5D89C}" type="parTrans" cxnId="{D242246C-60E9-41E9-B4D0-A228AA7615B3}">
      <dgm:prSet/>
      <dgm:spPr/>
      <dgm:t>
        <a:bodyPr/>
        <a:lstStyle/>
        <a:p>
          <a:endParaRPr lang="de-DE"/>
        </a:p>
      </dgm:t>
    </dgm:pt>
    <dgm:pt modelId="{753D9957-DF5B-4475-9A28-517EED1A6E71}" type="sibTrans" cxnId="{D242246C-60E9-41E9-B4D0-A228AA7615B3}">
      <dgm:prSet/>
      <dgm:spPr/>
      <dgm:t>
        <a:bodyPr/>
        <a:lstStyle/>
        <a:p>
          <a:endParaRPr lang="de-DE"/>
        </a:p>
      </dgm:t>
    </dgm:pt>
    <dgm:pt modelId="{6EBB2553-0BAD-4C25-A25B-BC38D0749733}">
      <dgm:prSet phldrT="[Text]"/>
      <dgm:spPr/>
      <dgm:t>
        <a:bodyPr/>
        <a:lstStyle/>
        <a:p>
          <a:r>
            <a:rPr lang="de-DE" dirty="0" smtClean="0"/>
            <a:t>30</a:t>
          </a:r>
          <a:endParaRPr lang="de-DE" dirty="0"/>
        </a:p>
      </dgm:t>
    </dgm:pt>
    <dgm:pt modelId="{01C284B9-77F5-4D71-A1CD-6D0150F72A83}" type="parTrans" cxnId="{D194F751-6E26-468C-A099-A4A7F3B05BE9}">
      <dgm:prSet/>
      <dgm:spPr/>
      <dgm:t>
        <a:bodyPr/>
        <a:lstStyle/>
        <a:p>
          <a:endParaRPr lang="de-DE"/>
        </a:p>
      </dgm:t>
    </dgm:pt>
    <dgm:pt modelId="{1137659B-B69D-46B9-8865-57F9A4AC8F63}" type="sibTrans" cxnId="{D194F751-6E26-468C-A099-A4A7F3B05BE9}">
      <dgm:prSet/>
      <dgm:spPr/>
      <dgm:t>
        <a:bodyPr/>
        <a:lstStyle/>
        <a:p>
          <a:endParaRPr lang="de-DE"/>
        </a:p>
      </dgm:t>
    </dgm:pt>
    <dgm:pt modelId="{8C97544C-4F3F-459C-836F-58494A7FA253}">
      <dgm:prSet phldrT="[Text]"/>
      <dgm:spPr/>
      <dgm:t>
        <a:bodyPr/>
        <a:lstStyle/>
        <a:p>
          <a:r>
            <a:rPr lang="de-DE" dirty="0" smtClean="0"/>
            <a:t>50</a:t>
          </a:r>
          <a:endParaRPr lang="de-DE" dirty="0"/>
        </a:p>
      </dgm:t>
    </dgm:pt>
    <dgm:pt modelId="{0727100D-E931-4EEE-B933-AA05A0852E44}" type="parTrans" cxnId="{94F17089-ED12-4F06-B263-9183A6F4B652}">
      <dgm:prSet/>
      <dgm:spPr/>
      <dgm:t>
        <a:bodyPr/>
        <a:lstStyle/>
        <a:p>
          <a:endParaRPr lang="de-DE"/>
        </a:p>
      </dgm:t>
    </dgm:pt>
    <dgm:pt modelId="{ECABEC44-7863-4E33-9797-DDEB7972B13A}" type="sibTrans" cxnId="{94F17089-ED12-4F06-B263-9183A6F4B652}">
      <dgm:prSet/>
      <dgm:spPr/>
      <dgm:t>
        <a:bodyPr/>
        <a:lstStyle/>
        <a:p>
          <a:endParaRPr lang="de-DE"/>
        </a:p>
      </dgm:t>
    </dgm:pt>
    <dgm:pt modelId="{3F82A240-BDA2-4917-81EC-12BBC7A7659D}">
      <dgm:prSet phldrT="[Text]"/>
      <dgm:spPr/>
      <dgm:t>
        <a:bodyPr/>
        <a:lstStyle/>
        <a:p>
          <a:r>
            <a:rPr lang="de-DE" dirty="0" smtClean="0">
              <a:hlinkClick xmlns:r="http://schemas.openxmlformats.org/officeDocument/2006/relationships" r:id="rId2" action="ppaction://hlinksldjump"/>
            </a:rPr>
            <a:t>30</a:t>
          </a:r>
          <a:endParaRPr lang="de-DE" dirty="0"/>
        </a:p>
      </dgm:t>
    </dgm:pt>
    <dgm:pt modelId="{B3108DB2-2C13-4C48-B1CA-10C54C2876F1}" type="parTrans" cxnId="{FC5E473B-43C7-4301-815C-FC9C5ADE7DE8}">
      <dgm:prSet/>
      <dgm:spPr/>
      <dgm:t>
        <a:bodyPr/>
        <a:lstStyle/>
        <a:p>
          <a:endParaRPr lang="de-DE"/>
        </a:p>
      </dgm:t>
    </dgm:pt>
    <dgm:pt modelId="{7B231400-7F4B-41A6-92C2-685F8D3001CE}" type="sibTrans" cxnId="{FC5E473B-43C7-4301-815C-FC9C5ADE7DE8}">
      <dgm:prSet/>
      <dgm:spPr/>
      <dgm:t>
        <a:bodyPr/>
        <a:lstStyle/>
        <a:p>
          <a:endParaRPr lang="de-DE"/>
        </a:p>
      </dgm:t>
    </dgm:pt>
    <dgm:pt modelId="{C85B16FE-4378-4B4F-9956-E6480F7B1EB2}">
      <dgm:prSet phldrT="[Text]"/>
      <dgm:spPr/>
      <dgm:t>
        <a:bodyPr/>
        <a:lstStyle/>
        <a:p>
          <a:r>
            <a:rPr lang="de-DE" dirty="0" smtClean="0"/>
            <a:t>40</a:t>
          </a:r>
          <a:endParaRPr lang="de-DE" dirty="0"/>
        </a:p>
      </dgm:t>
    </dgm:pt>
    <dgm:pt modelId="{609F11F4-E96D-46FA-AD35-41BD8A39A111}" type="parTrans" cxnId="{2F71ACD0-D8D7-4640-859C-3AA3834EE329}">
      <dgm:prSet/>
      <dgm:spPr/>
      <dgm:t>
        <a:bodyPr/>
        <a:lstStyle/>
        <a:p>
          <a:endParaRPr lang="de-DE"/>
        </a:p>
      </dgm:t>
    </dgm:pt>
    <dgm:pt modelId="{1976DCA5-D8C2-41C4-9A23-CEB23F094F86}" type="sibTrans" cxnId="{2F71ACD0-D8D7-4640-859C-3AA3834EE329}">
      <dgm:prSet/>
      <dgm:spPr/>
      <dgm:t>
        <a:bodyPr/>
        <a:lstStyle/>
        <a:p>
          <a:endParaRPr lang="de-DE"/>
        </a:p>
      </dgm:t>
    </dgm:pt>
    <dgm:pt modelId="{DDA5F696-B18F-4AC8-AC2B-42DEE208583E}">
      <dgm:prSet phldrT="[Text]"/>
      <dgm:spPr/>
      <dgm:t>
        <a:bodyPr/>
        <a:lstStyle/>
        <a:p>
          <a:r>
            <a:rPr lang="de-DE" dirty="0" smtClean="0">
              <a:hlinkClick xmlns:r="http://schemas.openxmlformats.org/officeDocument/2006/relationships" r:id="rId3" action="ppaction://hlinksldjump"/>
            </a:rPr>
            <a:t>10</a:t>
          </a:r>
          <a:endParaRPr lang="de-DE" dirty="0"/>
        </a:p>
      </dgm:t>
    </dgm:pt>
    <dgm:pt modelId="{C7127548-D913-4A39-9C8F-43A46288B07D}" type="parTrans" cxnId="{2566EBE2-3C5E-48A1-8EB0-DAE295696D7E}">
      <dgm:prSet/>
      <dgm:spPr/>
    </dgm:pt>
    <dgm:pt modelId="{21E5647E-123C-42E8-8B8B-E8744CA51765}" type="sibTrans" cxnId="{2566EBE2-3C5E-48A1-8EB0-DAE295696D7E}">
      <dgm:prSet/>
      <dgm:spPr/>
    </dgm:pt>
    <dgm:pt modelId="{E2979D5E-75D0-422E-8EDB-F889833D1C40}" type="pres">
      <dgm:prSet presAssocID="{3CCBEE05-317B-4AF1-BFC3-7B99B828AAE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D1841BCC-1C69-4BEF-9C14-20ECD0975E57}" type="pres">
      <dgm:prSet presAssocID="{CD8259BB-07AE-4717-8663-3AFE5EC96D7A}" presName="compNode" presStyleCnt="0"/>
      <dgm:spPr/>
    </dgm:pt>
    <dgm:pt modelId="{EA6C7972-03AD-496E-B8E1-D7CDA680D542}" type="pres">
      <dgm:prSet presAssocID="{CD8259BB-07AE-4717-8663-3AFE5EC96D7A}" presName="aNode" presStyleLbl="bgShp" presStyleIdx="0" presStyleCnt="3"/>
      <dgm:spPr/>
      <dgm:t>
        <a:bodyPr/>
        <a:lstStyle/>
        <a:p>
          <a:endParaRPr lang="de-DE"/>
        </a:p>
      </dgm:t>
    </dgm:pt>
    <dgm:pt modelId="{76E3C698-F3C4-4130-9E76-9A2C771108F9}" type="pres">
      <dgm:prSet presAssocID="{CD8259BB-07AE-4717-8663-3AFE5EC96D7A}" presName="textNode" presStyleLbl="bgShp" presStyleIdx="0" presStyleCnt="3"/>
      <dgm:spPr/>
      <dgm:t>
        <a:bodyPr/>
        <a:lstStyle/>
        <a:p>
          <a:endParaRPr lang="de-DE"/>
        </a:p>
      </dgm:t>
    </dgm:pt>
    <dgm:pt modelId="{990EA29C-7DF0-4813-9AE4-773057C0E3EE}" type="pres">
      <dgm:prSet presAssocID="{CD8259BB-07AE-4717-8663-3AFE5EC96D7A}" presName="compChildNode" presStyleCnt="0"/>
      <dgm:spPr/>
    </dgm:pt>
    <dgm:pt modelId="{0633033A-EEBD-4BA9-AA4A-53579BAE29A3}" type="pres">
      <dgm:prSet presAssocID="{CD8259BB-07AE-4717-8663-3AFE5EC96D7A}" presName="theInnerList" presStyleCnt="0"/>
      <dgm:spPr/>
    </dgm:pt>
    <dgm:pt modelId="{A37761F1-6AAA-40F9-8D7D-EE264169FBEA}" type="pres">
      <dgm:prSet presAssocID="{DDA5F696-B18F-4AC8-AC2B-42DEE208583E}" presName="child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E6B4194-9E22-4D04-B4D2-EBD4C6A10ED1}" type="pres">
      <dgm:prSet presAssocID="{DDA5F696-B18F-4AC8-AC2B-42DEE208583E}" presName="aSpace2" presStyleCnt="0"/>
      <dgm:spPr/>
    </dgm:pt>
    <dgm:pt modelId="{0F77A33C-4F0D-46BF-91BF-27EFA90963D8}" type="pres">
      <dgm:prSet presAssocID="{82218FE0-22EE-4E59-8963-D8BB94CD4BD7}" presName="child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CFAD815-3ECF-4C15-B84C-D9F9696FC761}" type="pres">
      <dgm:prSet presAssocID="{82218FE0-22EE-4E59-8963-D8BB94CD4BD7}" presName="aSpace2" presStyleCnt="0"/>
      <dgm:spPr/>
    </dgm:pt>
    <dgm:pt modelId="{D89CC15A-134F-4DC0-99A6-AD05439197E8}" type="pres">
      <dgm:prSet presAssocID="{6EBB2553-0BAD-4C25-A25B-BC38D0749733}" presName="child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2180837-38CF-4319-9044-4BAEB17FBB5D}" type="pres">
      <dgm:prSet presAssocID="{CD8259BB-07AE-4717-8663-3AFE5EC96D7A}" presName="aSpace" presStyleCnt="0"/>
      <dgm:spPr/>
    </dgm:pt>
    <dgm:pt modelId="{38FAF7DA-A3FD-41A0-9FDA-DC05E1FF8FD0}" type="pres">
      <dgm:prSet presAssocID="{CB2E5BBC-56FB-4EFA-9430-F8F45BBC7F7D}" presName="compNode" presStyleCnt="0"/>
      <dgm:spPr/>
    </dgm:pt>
    <dgm:pt modelId="{A0DBCC4F-CC94-4FAE-9476-C2F665D0824C}" type="pres">
      <dgm:prSet presAssocID="{CB2E5BBC-56FB-4EFA-9430-F8F45BBC7F7D}" presName="aNode" presStyleLbl="bgShp" presStyleIdx="1" presStyleCnt="3"/>
      <dgm:spPr/>
      <dgm:t>
        <a:bodyPr/>
        <a:lstStyle/>
        <a:p>
          <a:endParaRPr lang="de-DE"/>
        </a:p>
      </dgm:t>
    </dgm:pt>
    <dgm:pt modelId="{87CFCA33-2925-45B2-9FEB-15D1AFC77231}" type="pres">
      <dgm:prSet presAssocID="{CB2E5BBC-56FB-4EFA-9430-F8F45BBC7F7D}" presName="textNode" presStyleLbl="bgShp" presStyleIdx="1" presStyleCnt="3"/>
      <dgm:spPr/>
      <dgm:t>
        <a:bodyPr/>
        <a:lstStyle/>
        <a:p>
          <a:endParaRPr lang="de-DE"/>
        </a:p>
      </dgm:t>
    </dgm:pt>
    <dgm:pt modelId="{7723C51E-56AE-4BEF-B1B9-8A5B660AB0A4}" type="pres">
      <dgm:prSet presAssocID="{CB2E5BBC-56FB-4EFA-9430-F8F45BBC7F7D}" presName="compChildNode" presStyleCnt="0"/>
      <dgm:spPr/>
    </dgm:pt>
    <dgm:pt modelId="{BA9421F0-B28C-42A7-8789-6E3B256D6AB7}" type="pres">
      <dgm:prSet presAssocID="{CB2E5BBC-56FB-4EFA-9430-F8F45BBC7F7D}" presName="theInnerList" presStyleCnt="0"/>
      <dgm:spPr/>
    </dgm:pt>
    <dgm:pt modelId="{069585E3-0D79-4A2E-8554-60D79FC5AC98}" type="pres">
      <dgm:prSet presAssocID="{FAE08C83-8DC5-4BF4-B816-456D8C79FD55}" presName="child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5264F1B-ED1B-4FA5-9491-583899DED526}" type="pres">
      <dgm:prSet presAssocID="{FAE08C83-8DC5-4BF4-B816-456D8C79FD55}" presName="aSpace2" presStyleCnt="0"/>
      <dgm:spPr/>
    </dgm:pt>
    <dgm:pt modelId="{3F809FF1-0664-45C6-9DE2-F8674596EC39}" type="pres">
      <dgm:prSet presAssocID="{644D6CAE-2A1C-4B23-A21E-85026195C568}" presName="child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21F1946-8C3A-4880-A431-EF948F454E39}" type="pres">
      <dgm:prSet presAssocID="{CB2E5BBC-56FB-4EFA-9430-F8F45BBC7F7D}" presName="aSpace" presStyleCnt="0"/>
      <dgm:spPr/>
    </dgm:pt>
    <dgm:pt modelId="{D9EF9CF7-A7AF-4427-B191-B2BD63B3A163}" type="pres">
      <dgm:prSet presAssocID="{E91C974B-BF99-48CE-B98F-C948B3C0C6E0}" presName="compNode" presStyleCnt="0"/>
      <dgm:spPr/>
    </dgm:pt>
    <dgm:pt modelId="{1F059DA6-B338-4F2F-95CC-E15D777A49C2}" type="pres">
      <dgm:prSet presAssocID="{E91C974B-BF99-48CE-B98F-C948B3C0C6E0}" presName="aNode" presStyleLbl="bgShp" presStyleIdx="2" presStyleCnt="3"/>
      <dgm:spPr/>
      <dgm:t>
        <a:bodyPr/>
        <a:lstStyle/>
        <a:p>
          <a:endParaRPr lang="de-DE"/>
        </a:p>
      </dgm:t>
    </dgm:pt>
    <dgm:pt modelId="{487D0F83-3E24-404C-A1FC-A8BA4CDB2630}" type="pres">
      <dgm:prSet presAssocID="{E91C974B-BF99-48CE-B98F-C948B3C0C6E0}" presName="textNode" presStyleLbl="bgShp" presStyleIdx="2" presStyleCnt="3"/>
      <dgm:spPr/>
      <dgm:t>
        <a:bodyPr/>
        <a:lstStyle/>
        <a:p>
          <a:endParaRPr lang="de-DE"/>
        </a:p>
      </dgm:t>
    </dgm:pt>
    <dgm:pt modelId="{CAC3A2DF-FA94-4CCC-80C8-5B82E9B147FE}" type="pres">
      <dgm:prSet presAssocID="{E91C974B-BF99-48CE-B98F-C948B3C0C6E0}" presName="compChildNode" presStyleCnt="0"/>
      <dgm:spPr/>
    </dgm:pt>
    <dgm:pt modelId="{06F893DC-BB56-428F-8AC2-5D90ACFDB640}" type="pres">
      <dgm:prSet presAssocID="{E91C974B-BF99-48CE-B98F-C948B3C0C6E0}" presName="theInnerList" presStyleCnt="0"/>
      <dgm:spPr/>
    </dgm:pt>
    <dgm:pt modelId="{AA770B4F-F91C-4128-8752-248F8BD1006C}" type="pres">
      <dgm:prSet presAssocID="{0A72D89A-840C-45F8-89BE-4C853DF89E2E}" presName="child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F6C792C-F8E4-43D1-AB88-EDC1687CBCE2}" type="pres">
      <dgm:prSet presAssocID="{0A72D89A-840C-45F8-89BE-4C853DF89E2E}" presName="aSpace2" presStyleCnt="0"/>
      <dgm:spPr/>
    </dgm:pt>
    <dgm:pt modelId="{31BE5E9F-CD2E-4C50-A07E-2A32A93E6939}" type="pres">
      <dgm:prSet presAssocID="{E26B211D-3929-4931-8296-1CFD0847ACC2}" presName="child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590F4E7-D52F-4998-8996-9BBD90506B0A}" type="pres">
      <dgm:prSet presAssocID="{E26B211D-3929-4931-8296-1CFD0847ACC2}" presName="aSpace2" presStyleCnt="0"/>
      <dgm:spPr/>
    </dgm:pt>
    <dgm:pt modelId="{5D779769-A7F6-4B49-B89D-60FD9468B2F0}" type="pres">
      <dgm:prSet presAssocID="{3F82A240-BDA2-4917-81EC-12BBC7A7659D}" presName="child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272555E-1092-4289-9AAE-65116839DF2A}" type="pres">
      <dgm:prSet presAssocID="{3F82A240-BDA2-4917-81EC-12BBC7A7659D}" presName="aSpace2" presStyleCnt="0"/>
      <dgm:spPr/>
    </dgm:pt>
    <dgm:pt modelId="{A73F100C-51C4-4205-A5DA-238BA03A4C97}" type="pres">
      <dgm:prSet presAssocID="{C85B16FE-4378-4B4F-9956-E6480F7B1EB2}" presName="child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BBDA9CC-E03E-41A4-A5F9-B12298B9D961}" type="pres">
      <dgm:prSet presAssocID="{C85B16FE-4378-4B4F-9956-E6480F7B1EB2}" presName="aSpace2" presStyleCnt="0"/>
      <dgm:spPr/>
    </dgm:pt>
    <dgm:pt modelId="{89F41A3C-4EC0-43D5-A94D-98811659D609}" type="pres">
      <dgm:prSet presAssocID="{8C97544C-4F3F-459C-836F-58494A7FA253}" presName="child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1C5830CB-E32F-4284-814B-D869DC5919B1}" type="presOf" srcId="{E91C974B-BF99-48CE-B98F-C948B3C0C6E0}" destId="{487D0F83-3E24-404C-A1FC-A8BA4CDB2630}" srcOrd="1" destOrd="0" presId="urn:microsoft.com/office/officeart/2005/8/layout/lProcess2"/>
    <dgm:cxn modelId="{81602E8D-8CDE-4773-B21D-0CAFCDA4C770}" type="presOf" srcId="{3F82A240-BDA2-4917-81EC-12BBC7A7659D}" destId="{5D779769-A7F6-4B49-B89D-60FD9468B2F0}" srcOrd="0" destOrd="0" presId="urn:microsoft.com/office/officeart/2005/8/layout/lProcess2"/>
    <dgm:cxn modelId="{6653F9DE-779F-4C58-A2B5-B9923172790E}" type="presOf" srcId="{644D6CAE-2A1C-4B23-A21E-85026195C568}" destId="{3F809FF1-0664-45C6-9DE2-F8674596EC39}" srcOrd="0" destOrd="0" presId="urn:microsoft.com/office/officeart/2005/8/layout/lProcess2"/>
    <dgm:cxn modelId="{2566EBE2-3C5E-48A1-8EB0-DAE295696D7E}" srcId="{CD8259BB-07AE-4717-8663-3AFE5EC96D7A}" destId="{DDA5F696-B18F-4AC8-AC2B-42DEE208583E}" srcOrd="0" destOrd="0" parTransId="{C7127548-D913-4A39-9C8F-43A46288B07D}" sibTransId="{21E5647E-123C-42E8-8B8B-E8744CA51765}"/>
    <dgm:cxn modelId="{EEF1D53A-D6C2-4CA8-AFF0-93741BE6F516}" srcId="{CD8259BB-07AE-4717-8663-3AFE5EC96D7A}" destId="{82218FE0-22EE-4E59-8963-D8BB94CD4BD7}" srcOrd="1" destOrd="0" parTransId="{C54C7208-33A2-4C2B-8B38-C60BD9698314}" sibTransId="{FF8B573B-337F-4BBC-AFB3-90E734AFB8FD}"/>
    <dgm:cxn modelId="{C7BFFA93-10D2-49EC-BD2F-E42B6B4EFE2C}" type="presOf" srcId="{DDA5F696-B18F-4AC8-AC2B-42DEE208583E}" destId="{A37761F1-6AAA-40F9-8D7D-EE264169FBEA}" srcOrd="0" destOrd="0" presId="urn:microsoft.com/office/officeart/2005/8/layout/lProcess2"/>
    <dgm:cxn modelId="{D5E354F4-E40B-46BB-8251-49630FBF4627}" type="presOf" srcId="{CB2E5BBC-56FB-4EFA-9430-F8F45BBC7F7D}" destId="{87CFCA33-2925-45B2-9FEB-15D1AFC77231}" srcOrd="1" destOrd="0" presId="urn:microsoft.com/office/officeart/2005/8/layout/lProcess2"/>
    <dgm:cxn modelId="{A8919EAA-9F2C-4CA5-891D-A468614B6F30}" type="presOf" srcId="{CD8259BB-07AE-4717-8663-3AFE5EC96D7A}" destId="{EA6C7972-03AD-496E-B8E1-D7CDA680D542}" srcOrd="0" destOrd="0" presId="urn:microsoft.com/office/officeart/2005/8/layout/lProcess2"/>
    <dgm:cxn modelId="{0421E542-E953-4217-A34A-62BA4007E587}" type="presOf" srcId="{CD8259BB-07AE-4717-8663-3AFE5EC96D7A}" destId="{76E3C698-F3C4-4130-9E76-9A2C771108F9}" srcOrd="1" destOrd="0" presId="urn:microsoft.com/office/officeart/2005/8/layout/lProcess2"/>
    <dgm:cxn modelId="{94F17089-ED12-4F06-B263-9183A6F4B652}" srcId="{E91C974B-BF99-48CE-B98F-C948B3C0C6E0}" destId="{8C97544C-4F3F-459C-836F-58494A7FA253}" srcOrd="4" destOrd="0" parTransId="{0727100D-E931-4EEE-B933-AA05A0852E44}" sibTransId="{ECABEC44-7863-4E33-9797-DDEB7972B13A}"/>
    <dgm:cxn modelId="{36B02784-4994-4EC4-9E16-2A801F3F0B98}" srcId="{3CCBEE05-317B-4AF1-BFC3-7B99B828AAE4}" destId="{E91C974B-BF99-48CE-B98F-C948B3C0C6E0}" srcOrd="2" destOrd="0" parTransId="{A8238AA7-BD2B-49BF-A25F-4EFCA71009F3}" sibTransId="{7871941B-3406-4A2C-98E4-E57D8736B22C}"/>
    <dgm:cxn modelId="{03EE6B9F-3748-42F6-97CD-B35E60853BD1}" type="presOf" srcId="{3CCBEE05-317B-4AF1-BFC3-7B99B828AAE4}" destId="{E2979D5E-75D0-422E-8EDB-F889833D1C40}" srcOrd="0" destOrd="0" presId="urn:microsoft.com/office/officeart/2005/8/layout/lProcess2"/>
    <dgm:cxn modelId="{B375F3B2-B4AB-4F31-9BED-3BB919838757}" type="presOf" srcId="{E91C974B-BF99-48CE-B98F-C948B3C0C6E0}" destId="{1F059DA6-B338-4F2F-95CC-E15D777A49C2}" srcOrd="0" destOrd="0" presId="urn:microsoft.com/office/officeart/2005/8/layout/lProcess2"/>
    <dgm:cxn modelId="{D242246C-60E9-41E9-B4D0-A228AA7615B3}" srcId="{E91C974B-BF99-48CE-B98F-C948B3C0C6E0}" destId="{E26B211D-3929-4931-8296-1CFD0847ACC2}" srcOrd="1" destOrd="0" parTransId="{E07D6540-3814-415A-A111-EA32D4D5D89C}" sibTransId="{753D9957-DF5B-4475-9A28-517EED1A6E71}"/>
    <dgm:cxn modelId="{3ED69903-557C-467D-B339-A84D3F4FAB09}" srcId="{3CCBEE05-317B-4AF1-BFC3-7B99B828AAE4}" destId="{CD8259BB-07AE-4717-8663-3AFE5EC96D7A}" srcOrd="0" destOrd="0" parTransId="{BD075C87-9AFB-4BF9-A091-8940F0E6F8B9}" sibTransId="{ACFA4C86-105E-448B-84EB-EB75A6758AFF}"/>
    <dgm:cxn modelId="{D194F751-6E26-468C-A099-A4A7F3B05BE9}" srcId="{CD8259BB-07AE-4717-8663-3AFE5EC96D7A}" destId="{6EBB2553-0BAD-4C25-A25B-BC38D0749733}" srcOrd="2" destOrd="0" parTransId="{01C284B9-77F5-4D71-A1CD-6D0150F72A83}" sibTransId="{1137659B-B69D-46B9-8865-57F9A4AC8F63}"/>
    <dgm:cxn modelId="{352A6E83-1CB5-44C3-8E78-711310BE369F}" type="presOf" srcId="{E26B211D-3929-4931-8296-1CFD0847ACC2}" destId="{31BE5E9F-CD2E-4C50-A07E-2A32A93E6939}" srcOrd="0" destOrd="0" presId="urn:microsoft.com/office/officeart/2005/8/layout/lProcess2"/>
    <dgm:cxn modelId="{3C5F03AD-E26A-4421-A759-B4B73B1E2FD7}" type="presOf" srcId="{FAE08C83-8DC5-4BF4-B816-456D8C79FD55}" destId="{069585E3-0D79-4A2E-8554-60D79FC5AC98}" srcOrd="0" destOrd="0" presId="urn:microsoft.com/office/officeart/2005/8/layout/lProcess2"/>
    <dgm:cxn modelId="{CB3A0280-EA99-47B9-B444-4BE8E9054CFA}" srcId="{CB2E5BBC-56FB-4EFA-9430-F8F45BBC7F7D}" destId="{FAE08C83-8DC5-4BF4-B816-456D8C79FD55}" srcOrd="0" destOrd="0" parTransId="{602AC375-173B-4F13-A4A1-17B9224C615E}" sibTransId="{331F15B4-8ED4-4B23-8B30-1C30362A7AED}"/>
    <dgm:cxn modelId="{2F71ACD0-D8D7-4640-859C-3AA3834EE329}" srcId="{E91C974B-BF99-48CE-B98F-C948B3C0C6E0}" destId="{C85B16FE-4378-4B4F-9956-E6480F7B1EB2}" srcOrd="3" destOrd="0" parTransId="{609F11F4-E96D-46FA-AD35-41BD8A39A111}" sibTransId="{1976DCA5-D8C2-41C4-9A23-CEB23F094F86}"/>
    <dgm:cxn modelId="{4A755EA2-1BA1-402A-860F-AF74F7614966}" type="presOf" srcId="{82218FE0-22EE-4E59-8963-D8BB94CD4BD7}" destId="{0F77A33C-4F0D-46BF-91BF-27EFA90963D8}" srcOrd="0" destOrd="0" presId="urn:microsoft.com/office/officeart/2005/8/layout/lProcess2"/>
    <dgm:cxn modelId="{83A7B399-5F73-4B2B-9D50-050EC14746FC}" type="presOf" srcId="{8C97544C-4F3F-459C-836F-58494A7FA253}" destId="{89F41A3C-4EC0-43D5-A94D-98811659D609}" srcOrd="0" destOrd="0" presId="urn:microsoft.com/office/officeart/2005/8/layout/lProcess2"/>
    <dgm:cxn modelId="{FC5E473B-43C7-4301-815C-FC9C5ADE7DE8}" srcId="{E91C974B-BF99-48CE-B98F-C948B3C0C6E0}" destId="{3F82A240-BDA2-4917-81EC-12BBC7A7659D}" srcOrd="2" destOrd="0" parTransId="{B3108DB2-2C13-4C48-B1CA-10C54C2876F1}" sibTransId="{7B231400-7F4B-41A6-92C2-685F8D3001CE}"/>
    <dgm:cxn modelId="{0123DB2D-026C-4453-AAB1-0EA5D983A818}" type="presOf" srcId="{C85B16FE-4378-4B4F-9956-E6480F7B1EB2}" destId="{A73F100C-51C4-4205-A5DA-238BA03A4C97}" srcOrd="0" destOrd="0" presId="urn:microsoft.com/office/officeart/2005/8/layout/lProcess2"/>
    <dgm:cxn modelId="{4BD00FDB-2CF7-4187-AA9B-22D39F351AA8}" srcId="{3CCBEE05-317B-4AF1-BFC3-7B99B828AAE4}" destId="{CB2E5BBC-56FB-4EFA-9430-F8F45BBC7F7D}" srcOrd="1" destOrd="0" parTransId="{7BFCABB1-302F-46EA-9AE8-130D63A2A810}" sibTransId="{E518C3AA-2D1E-4E9A-A723-931DABBFBFD4}"/>
    <dgm:cxn modelId="{824D2A38-CE76-4ABA-99B3-56467211DA5B}" type="presOf" srcId="{0A72D89A-840C-45F8-89BE-4C853DF89E2E}" destId="{AA770B4F-F91C-4128-8752-248F8BD1006C}" srcOrd="0" destOrd="0" presId="urn:microsoft.com/office/officeart/2005/8/layout/lProcess2"/>
    <dgm:cxn modelId="{72D4EC91-4368-4DBB-9458-136F37541F69}" type="presOf" srcId="{CB2E5BBC-56FB-4EFA-9430-F8F45BBC7F7D}" destId="{A0DBCC4F-CC94-4FAE-9476-C2F665D0824C}" srcOrd="0" destOrd="0" presId="urn:microsoft.com/office/officeart/2005/8/layout/lProcess2"/>
    <dgm:cxn modelId="{025E731B-ACBB-4D01-9F11-121AA77566E6}" type="presOf" srcId="{6EBB2553-0BAD-4C25-A25B-BC38D0749733}" destId="{D89CC15A-134F-4DC0-99A6-AD05439197E8}" srcOrd="0" destOrd="0" presId="urn:microsoft.com/office/officeart/2005/8/layout/lProcess2"/>
    <dgm:cxn modelId="{984C549F-37F9-4787-A783-14A718F1E1C7}" srcId="{E91C974B-BF99-48CE-B98F-C948B3C0C6E0}" destId="{0A72D89A-840C-45F8-89BE-4C853DF89E2E}" srcOrd="0" destOrd="0" parTransId="{391C3B75-D8F4-4777-9F59-C09134D666CF}" sibTransId="{D7558522-BB48-4D61-8C1C-06E7491CE8DC}"/>
    <dgm:cxn modelId="{415EBB12-011A-4569-AE7E-C042EEEF7CC5}" srcId="{CB2E5BBC-56FB-4EFA-9430-F8F45BBC7F7D}" destId="{644D6CAE-2A1C-4B23-A21E-85026195C568}" srcOrd="1" destOrd="0" parTransId="{8023C902-12CA-4345-B56C-FCE661949082}" sibTransId="{62D23BBA-0823-4109-9CDD-CD8C2C20FBA8}"/>
    <dgm:cxn modelId="{ED9221F1-1104-4E84-BDDB-09D9C0DA4663}" type="presParOf" srcId="{E2979D5E-75D0-422E-8EDB-F889833D1C40}" destId="{D1841BCC-1C69-4BEF-9C14-20ECD0975E57}" srcOrd="0" destOrd="0" presId="urn:microsoft.com/office/officeart/2005/8/layout/lProcess2"/>
    <dgm:cxn modelId="{FD942BAF-DE3E-4269-A565-27132FD7EFEA}" type="presParOf" srcId="{D1841BCC-1C69-4BEF-9C14-20ECD0975E57}" destId="{EA6C7972-03AD-496E-B8E1-D7CDA680D542}" srcOrd="0" destOrd="0" presId="urn:microsoft.com/office/officeart/2005/8/layout/lProcess2"/>
    <dgm:cxn modelId="{8CE38681-82AB-46B5-BEF8-7AE3C2B7D8F2}" type="presParOf" srcId="{D1841BCC-1C69-4BEF-9C14-20ECD0975E57}" destId="{76E3C698-F3C4-4130-9E76-9A2C771108F9}" srcOrd="1" destOrd="0" presId="urn:microsoft.com/office/officeart/2005/8/layout/lProcess2"/>
    <dgm:cxn modelId="{1AAFF239-B4A1-4AF6-ACDB-5996DA7D00DE}" type="presParOf" srcId="{D1841BCC-1C69-4BEF-9C14-20ECD0975E57}" destId="{990EA29C-7DF0-4813-9AE4-773057C0E3EE}" srcOrd="2" destOrd="0" presId="urn:microsoft.com/office/officeart/2005/8/layout/lProcess2"/>
    <dgm:cxn modelId="{0F654953-E993-4880-BABA-54222534A47B}" type="presParOf" srcId="{990EA29C-7DF0-4813-9AE4-773057C0E3EE}" destId="{0633033A-EEBD-4BA9-AA4A-53579BAE29A3}" srcOrd="0" destOrd="0" presId="urn:microsoft.com/office/officeart/2005/8/layout/lProcess2"/>
    <dgm:cxn modelId="{AC85ABA6-4522-4903-979E-D89CF5D3F97D}" type="presParOf" srcId="{0633033A-EEBD-4BA9-AA4A-53579BAE29A3}" destId="{A37761F1-6AAA-40F9-8D7D-EE264169FBEA}" srcOrd="0" destOrd="0" presId="urn:microsoft.com/office/officeart/2005/8/layout/lProcess2"/>
    <dgm:cxn modelId="{CA4B2D4B-16BF-4E7E-9CAF-81529E554197}" type="presParOf" srcId="{0633033A-EEBD-4BA9-AA4A-53579BAE29A3}" destId="{2E6B4194-9E22-4D04-B4D2-EBD4C6A10ED1}" srcOrd="1" destOrd="0" presId="urn:microsoft.com/office/officeart/2005/8/layout/lProcess2"/>
    <dgm:cxn modelId="{D590790E-F1B3-4F15-B52E-C36E47327B79}" type="presParOf" srcId="{0633033A-EEBD-4BA9-AA4A-53579BAE29A3}" destId="{0F77A33C-4F0D-46BF-91BF-27EFA90963D8}" srcOrd="2" destOrd="0" presId="urn:microsoft.com/office/officeart/2005/8/layout/lProcess2"/>
    <dgm:cxn modelId="{4EAD7023-5B8E-4C8E-809E-DB3B069E1B46}" type="presParOf" srcId="{0633033A-EEBD-4BA9-AA4A-53579BAE29A3}" destId="{DCFAD815-3ECF-4C15-B84C-D9F9696FC761}" srcOrd="3" destOrd="0" presId="urn:microsoft.com/office/officeart/2005/8/layout/lProcess2"/>
    <dgm:cxn modelId="{46413243-981A-49C6-AB1B-0FB564742EC6}" type="presParOf" srcId="{0633033A-EEBD-4BA9-AA4A-53579BAE29A3}" destId="{D89CC15A-134F-4DC0-99A6-AD05439197E8}" srcOrd="4" destOrd="0" presId="urn:microsoft.com/office/officeart/2005/8/layout/lProcess2"/>
    <dgm:cxn modelId="{3A0B3DD5-7E97-49C3-9135-8CDFF77C1AE2}" type="presParOf" srcId="{E2979D5E-75D0-422E-8EDB-F889833D1C40}" destId="{12180837-38CF-4319-9044-4BAEB17FBB5D}" srcOrd="1" destOrd="0" presId="urn:microsoft.com/office/officeart/2005/8/layout/lProcess2"/>
    <dgm:cxn modelId="{D9831742-23DB-4B13-91BF-7A71FF578DAE}" type="presParOf" srcId="{E2979D5E-75D0-422E-8EDB-F889833D1C40}" destId="{38FAF7DA-A3FD-41A0-9FDA-DC05E1FF8FD0}" srcOrd="2" destOrd="0" presId="urn:microsoft.com/office/officeart/2005/8/layout/lProcess2"/>
    <dgm:cxn modelId="{8ED28172-51E4-46CB-92A3-0FECDD2063D4}" type="presParOf" srcId="{38FAF7DA-A3FD-41A0-9FDA-DC05E1FF8FD0}" destId="{A0DBCC4F-CC94-4FAE-9476-C2F665D0824C}" srcOrd="0" destOrd="0" presId="urn:microsoft.com/office/officeart/2005/8/layout/lProcess2"/>
    <dgm:cxn modelId="{D92751AE-9BAA-4D77-96AE-EAAE20174F95}" type="presParOf" srcId="{38FAF7DA-A3FD-41A0-9FDA-DC05E1FF8FD0}" destId="{87CFCA33-2925-45B2-9FEB-15D1AFC77231}" srcOrd="1" destOrd="0" presId="urn:microsoft.com/office/officeart/2005/8/layout/lProcess2"/>
    <dgm:cxn modelId="{F14E258C-85FE-400E-8081-4941DAAE5862}" type="presParOf" srcId="{38FAF7DA-A3FD-41A0-9FDA-DC05E1FF8FD0}" destId="{7723C51E-56AE-4BEF-B1B9-8A5B660AB0A4}" srcOrd="2" destOrd="0" presId="urn:microsoft.com/office/officeart/2005/8/layout/lProcess2"/>
    <dgm:cxn modelId="{598A82F8-2835-477B-AB45-18C207446098}" type="presParOf" srcId="{7723C51E-56AE-4BEF-B1B9-8A5B660AB0A4}" destId="{BA9421F0-B28C-42A7-8789-6E3B256D6AB7}" srcOrd="0" destOrd="0" presId="urn:microsoft.com/office/officeart/2005/8/layout/lProcess2"/>
    <dgm:cxn modelId="{BE374A43-FF45-46F4-A7D1-0B80C42FC387}" type="presParOf" srcId="{BA9421F0-B28C-42A7-8789-6E3B256D6AB7}" destId="{069585E3-0D79-4A2E-8554-60D79FC5AC98}" srcOrd="0" destOrd="0" presId="urn:microsoft.com/office/officeart/2005/8/layout/lProcess2"/>
    <dgm:cxn modelId="{EB3BD1CE-4622-450E-B2E3-B301B1929688}" type="presParOf" srcId="{BA9421F0-B28C-42A7-8789-6E3B256D6AB7}" destId="{E5264F1B-ED1B-4FA5-9491-583899DED526}" srcOrd="1" destOrd="0" presId="urn:microsoft.com/office/officeart/2005/8/layout/lProcess2"/>
    <dgm:cxn modelId="{D0D652C0-FA8E-44F0-83B1-C43F5269B545}" type="presParOf" srcId="{BA9421F0-B28C-42A7-8789-6E3B256D6AB7}" destId="{3F809FF1-0664-45C6-9DE2-F8674596EC39}" srcOrd="2" destOrd="0" presId="urn:microsoft.com/office/officeart/2005/8/layout/lProcess2"/>
    <dgm:cxn modelId="{5E7E4506-7639-496E-9786-164AF221CC4D}" type="presParOf" srcId="{E2979D5E-75D0-422E-8EDB-F889833D1C40}" destId="{521F1946-8C3A-4880-A431-EF948F454E39}" srcOrd="3" destOrd="0" presId="urn:microsoft.com/office/officeart/2005/8/layout/lProcess2"/>
    <dgm:cxn modelId="{715EA88A-5620-4631-A68E-276A96D13E9E}" type="presParOf" srcId="{E2979D5E-75D0-422E-8EDB-F889833D1C40}" destId="{D9EF9CF7-A7AF-4427-B191-B2BD63B3A163}" srcOrd="4" destOrd="0" presId="urn:microsoft.com/office/officeart/2005/8/layout/lProcess2"/>
    <dgm:cxn modelId="{7ABB0442-52BD-4237-8829-FA010DA0D8A0}" type="presParOf" srcId="{D9EF9CF7-A7AF-4427-B191-B2BD63B3A163}" destId="{1F059DA6-B338-4F2F-95CC-E15D777A49C2}" srcOrd="0" destOrd="0" presId="urn:microsoft.com/office/officeart/2005/8/layout/lProcess2"/>
    <dgm:cxn modelId="{052963C3-1E06-4690-8E91-17BAD900C862}" type="presParOf" srcId="{D9EF9CF7-A7AF-4427-B191-B2BD63B3A163}" destId="{487D0F83-3E24-404C-A1FC-A8BA4CDB2630}" srcOrd="1" destOrd="0" presId="urn:microsoft.com/office/officeart/2005/8/layout/lProcess2"/>
    <dgm:cxn modelId="{D3602CC8-AEA5-44A1-9804-D0F67EC224A2}" type="presParOf" srcId="{D9EF9CF7-A7AF-4427-B191-B2BD63B3A163}" destId="{CAC3A2DF-FA94-4CCC-80C8-5B82E9B147FE}" srcOrd="2" destOrd="0" presId="urn:microsoft.com/office/officeart/2005/8/layout/lProcess2"/>
    <dgm:cxn modelId="{DF8B4683-7502-4269-88FE-692E5FAA48E5}" type="presParOf" srcId="{CAC3A2DF-FA94-4CCC-80C8-5B82E9B147FE}" destId="{06F893DC-BB56-428F-8AC2-5D90ACFDB640}" srcOrd="0" destOrd="0" presId="urn:microsoft.com/office/officeart/2005/8/layout/lProcess2"/>
    <dgm:cxn modelId="{A190A62C-A57B-4479-A182-BFF1BEFA905C}" type="presParOf" srcId="{06F893DC-BB56-428F-8AC2-5D90ACFDB640}" destId="{AA770B4F-F91C-4128-8752-248F8BD1006C}" srcOrd="0" destOrd="0" presId="urn:microsoft.com/office/officeart/2005/8/layout/lProcess2"/>
    <dgm:cxn modelId="{2D642B07-E54F-4256-9338-887EC5BC6C57}" type="presParOf" srcId="{06F893DC-BB56-428F-8AC2-5D90ACFDB640}" destId="{FF6C792C-F8E4-43D1-AB88-EDC1687CBCE2}" srcOrd="1" destOrd="0" presId="urn:microsoft.com/office/officeart/2005/8/layout/lProcess2"/>
    <dgm:cxn modelId="{8E518C29-6CA2-4859-B011-1BB6FE869C83}" type="presParOf" srcId="{06F893DC-BB56-428F-8AC2-5D90ACFDB640}" destId="{31BE5E9F-CD2E-4C50-A07E-2A32A93E6939}" srcOrd="2" destOrd="0" presId="urn:microsoft.com/office/officeart/2005/8/layout/lProcess2"/>
    <dgm:cxn modelId="{C2513FBB-9392-49BE-B55A-94CC4DE38BFC}" type="presParOf" srcId="{06F893DC-BB56-428F-8AC2-5D90ACFDB640}" destId="{A590F4E7-D52F-4998-8996-9BBD90506B0A}" srcOrd="3" destOrd="0" presId="urn:microsoft.com/office/officeart/2005/8/layout/lProcess2"/>
    <dgm:cxn modelId="{4249FB86-0701-44E0-95C3-456F28F73472}" type="presParOf" srcId="{06F893DC-BB56-428F-8AC2-5D90ACFDB640}" destId="{5D779769-A7F6-4B49-B89D-60FD9468B2F0}" srcOrd="4" destOrd="0" presId="urn:microsoft.com/office/officeart/2005/8/layout/lProcess2"/>
    <dgm:cxn modelId="{65D4F9CB-9EBA-4E8A-BC24-6D560CDF275D}" type="presParOf" srcId="{06F893DC-BB56-428F-8AC2-5D90ACFDB640}" destId="{C272555E-1092-4289-9AAE-65116839DF2A}" srcOrd="5" destOrd="0" presId="urn:microsoft.com/office/officeart/2005/8/layout/lProcess2"/>
    <dgm:cxn modelId="{C14991BB-3E49-4D43-8483-830589A9623D}" type="presParOf" srcId="{06F893DC-BB56-428F-8AC2-5D90ACFDB640}" destId="{A73F100C-51C4-4205-A5DA-238BA03A4C97}" srcOrd="6" destOrd="0" presId="urn:microsoft.com/office/officeart/2005/8/layout/lProcess2"/>
    <dgm:cxn modelId="{FC3504D3-E261-49B5-AF1E-F141EE9E5CAC}" type="presParOf" srcId="{06F893DC-BB56-428F-8AC2-5D90ACFDB640}" destId="{8BBDA9CC-E03E-41A4-A5F9-B12298B9D961}" srcOrd="7" destOrd="0" presId="urn:microsoft.com/office/officeart/2005/8/layout/lProcess2"/>
    <dgm:cxn modelId="{210EE8C5-B14C-45BA-9DAA-76CB013D4D72}" type="presParOf" srcId="{06F893DC-BB56-428F-8AC2-5D90ACFDB640}" destId="{89F41A3C-4EC0-43D5-A94D-98811659D609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790496-5308-4849-B33F-250239FA9D61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01201D6F-0F08-4668-A7A8-617B7F953F5E}">
      <dgm:prSet phldrT="[Text]"/>
      <dgm:spPr/>
      <dgm:t>
        <a:bodyPr/>
        <a:lstStyle/>
        <a:p>
          <a:r>
            <a:rPr lang="de-DE" dirty="0" smtClean="0"/>
            <a:t>Ja</a:t>
          </a:r>
          <a:endParaRPr lang="de-DE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28AA4A4C-CDF1-4420-9DCD-3829F75D65A7}" type="parTrans" cxnId="{60CEB8BE-66FD-44FE-AF98-BB34AC12F715}">
      <dgm:prSet/>
      <dgm:spPr/>
      <dgm:t>
        <a:bodyPr/>
        <a:lstStyle/>
        <a:p>
          <a:endParaRPr lang="de-DE"/>
        </a:p>
      </dgm:t>
    </dgm:pt>
    <dgm:pt modelId="{E064EE43-0CDE-46DE-821A-41FD2772A0F7}" type="sibTrans" cxnId="{60CEB8BE-66FD-44FE-AF98-BB34AC12F715}">
      <dgm:prSet/>
      <dgm:spPr/>
      <dgm:t>
        <a:bodyPr/>
        <a:lstStyle/>
        <a:p>
          <a:endParaRPr lang="de-DE"/>
        </a:p>
      </dgm:t>
    </dgm:pt>
    <dgm:pt modelId="{63461589-0336-483F-8B92-0075CC265C7D}">
      <dgm:prSet phldrT="[Text]"/>
      <dgm:spPr/>
      <dgm:t>
        <a:bodyPr/>
        <a:lstStyle/>
        <a:p>
          <a:r>
            <a:rPr lang="de-DE" dirty="0" smtClean="0"/>
            <a:t>Nein</a:t>
          </a:r>
          <a:endParaRPr lang="de-DE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C3126614-86CE-46CC-9BF7-54B5F7249ED8}" type="parTrans" cxnId="{BF7AE633-D5C8-4C6B-A038-A1D933F42B10}">
      <dgm:prSet/>
      <dgm:spPr/>
      <dgm:t>
        <a:bodyPr/>
        <a:lstStyle/>
        <a:p>
          <a:endParaRPr lang="de-DE"/>
        </a:p>
      </dgm:t>
    </dgm:pt>
    <dgm:pt modelId="{5B7B635B-9F91-4884-AA50-F0F092902AF1}" type="sibTrans" cxnId="{BF7AE633-D5C8-4C6B-A038-A1D933F42B10}">
      <dgm:prSet/>
      <dgm:spPr/>
      <dgm:t>
        <a:bodyPr/>
        <a:lstStyle/>
        <a:p>
          <a:endParaRPr lang="de-DE"/>
        </a:p>
      </dgm:t>
    </dgm:pt>
    <dgm:pt modelId="{0C266EDF-493C-435C-8B3D-1180E025D6BF}" type="pres">
      <dgm:prSet presAssocID="{6C790496-5308-4849-B33F-250239FA9D6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78DCFB24-4A95-440D-804C-E006F0796188}" type="pres">
      <dgm:prSet presAssocID="{01201D6F-0F08-4668-A7A8-617B7F953F5E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7A65C74-C5BE-4017-B651-C13B07F95381}" type="pres">
      <dgm:prSet presAssocID="{63461589-0336-483F-8B92-0075CC265C7D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62522160-2390-4778-9BB8-8C88734561D5}" type="presOf" srcId="{01201D6F-0F08-4668-A7A8-617B7F953F5E}" destId="{78DCFB24-4A95-440D-804C-E006F0796188}" srcOrd="0" destOrd="0" presId="urn:microsoft.com/office/officeart/2005/8/layout/arrow1"/>
    <dgm:cxn modelId="{D8E33205-7210-4089-93AA-035C728AF1D4}" type="presOf" srcId="{6C790496-5308-4849-B33F-250239FA9D61}" destId="{0C266EDF-493C-435C-8B3D-1180E025D6BF}" srcOrd="0" destOrd="0" presId="urn:microsoft.com/office/officeart/2005/8/layout/arrow1"/>
    <dgm:cxn modelId="{60CEB8BE-66FD-44FE-AF98-BB34AC12F715}" srcId="{6C790496-5308-4849-B33F-250239FA9D61}" destId="{01201D6F-0F08-4668-A7A8-617B7F953F5E}" srcOrd="0" destOrd="0" parTransId="{28AA4A4C-CDF1-4420-9DCD-3829F75D65A7}" sibTransId="{E064EE43-0CDE-46DE-821A-41FD2772A0F7}"/>
    <dgm:cxn modelId="{BF7AE633-D5C8-4C6B-A038-A1D933F42B10}" srcId="{6C790496-5308-4849-B33F-250239FA9D61}" destId="{63461589-0336-483F-8B92-0075CC265C7D}" srcOrd="1" destOrd="0" parTransId="{C3126614-86CE-46CC-9BF7-54B5F7249ED8}" sibTransId="{5B7B635B-9F91-4884-AA50-F0F092902AF1}"/>
    <dgm:cxn modelId="{8668C8C9-FC92-4C83-82E7-F9F6912CEBEB}" type="presOf" srcId="{63461589-0336-483F-8B92-0075CC265C7D}" destId="{87A65C74-C5BE-4017-B651-C13B07F95381}" srcOrd="0" destOrd="0" presId="urn:microsoft.com/office/officeart/2005/8/layout/arrow1"/>
    <dgm:cxn modelId="{9A01CD06-77C8-4D80-AC1F-56E35220CD72}" type="presParOf" srcId="{0C266EDF-493C-435C-8B3D-1180E025D6BF}" destId="{78DCFB24-4A95-440D-804C-E006F0796188}" srcOrd="0" destOrd="0" presId="urn:microsoft.com/office/officeart/2005/8/layout/arrow1"/>
    <dgm:cxn modelId="{1D8911DD-B29A-4E08-A28D-FDAD8753C00A}" type="presParOf" srcId="{0C266EDF-493C-435C-8B3D-1180E025D6BF}" destId="{87A65C74-C5BE-4017-B651-C13B07F95381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1870E0-93B3-408A-93F3-4DD3163D94B8}" type="doc">
      <dgm:prSet loTypeId="urn:microsoft.com/office/officeart/2005/8/layout/gear1" loCatId="process" qsTypeId="urn:microsoft.com/office/officeart/2005/8/quickstyle/simple1" qsCatId="simple" csTypeId="urn:microsoft.com/office/officeart/2005/8/colors/colorful4" csCatId="colorful" phldr="1"/>
      <dgm:spPr/>
    </dgm:pt>
    <dgm:pt modelId="{E10B9820-315D-42A7-8DA1-2FAE0C19E918}">
      <dgm:prSet phldrT="[Text]"/>
      <dgm:spPr/>
      <dgm:t>
        <a:bodyPr/>
        <a:lstStyle/>
        <a:p>
          <a:r>
            <a:rPr lang="de-DE" dirty="0" smtClean="0"/>
            <a:t>Weder noch</a:t>
          </a:r>
          <a:endParaRPr lang="de-DE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9825F4B0-6650-4905-BA4D-70FE14EB2F92}" type="parTrans" cxnId="{23C86C06-BDEB-4B61-AC28-A0398451D77A}">
      <dgm:prSet/>
      <dgm:spPr/>
      <dgm:t>
        <a:bodyPr/>
        <a:lstStyle/>
        <a:p>
          <a:endParaRPr lang="de-DE"/>
        </a:p>
      </dgm:t>
    </dgm:pt>
    <dgm:pt modelId="{6AC8449C-CC76-4B45-A357-208A42B2CD34}" type="sibTrans" cxnId="{23C86C06-BDEB-4B61-AC28-A0398451D77A}">
      <dgm:prSet/>
      <dgm:spPr/>
      <dgm:t>
        <a:bodyPr/>
        <a:lstStyle/>
        <a:p>
          <a:endParaRPr lang="de-DE"/>
        </a:p>
      </dgm:t>
    </dgm:pt>
    <dgm:pt modelId="{A5B11FEE-D9B8-4138-92A2-EFDF5FDF36AD}">
      <dgm:prSet phldrT="[Text]"/>
      <dgm:spPr/>
      <dgm:t>
        <a:bodyPr/>
        <a:lstStyle/>
        <a:p>
          <a:r>
            <a:rPr lang="de-DE" dirty="0" smtClean="0"/>
            <a:t>Nein</a:t>
          </a:r>
          <a:endParaRPr lang="de-DE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FDDCDF6C-26E6-4D99-831C-191B9740C70A}" type="parTrans" cxnId="{B1F029B0-21FD-4108-813F-B7E644ECE9A4}">
      <dgm:prSet/>
      <dgm:spPr/>
      <dgm:t>
        <a:bodyPr/>
        <a:lstStyle/>
        <a:p>
          <a:endParaRPr lang="de-DE"/>
        </a:p>
      </dgm:t>
    </dgm:pt>
    <dgm:pt modelId="{EF035858-0E86-4EAC-B760-FEACD5852E38}" type="sibTrans" cxnId="{B1F029B0-21FD-4108-813F-B7E644ECE9A4}">
      <dgm:prSet/>
      <dgm:spPr/>
      <dgm:t>
        <a:bodyPr/>
        <a:lstStyle/>
        <a:p>
          <a:endParaRPr lang="de-DE"/>
        </a:p>
      </dgm:t>
    </dgm:pt>
    <dgm:pt modelId="{90D7A8CB-E6D1-4626-8F73-05B989EDA5AC}">
      <dgm:prSet phldrT="[Text]"/>
      <dgm:spPr/>
      <dgm:t>
        <a:bodyPr/>
        <a:lstStyle/>
        <a:p>
          <a:r>
            <a:rPr lang="de-DE" dirty="0" smtClean="0"/>
            <a:t>Ja</a:t>
          </a:r>
          <a:endParaRPr lang="de-DE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D62F54C9-191B-41F5-9D22-7C38768E3F1F}" type="parTrans" cxnId="{1BE2072B-5B1F-4A50-9438-47C72CB35EBD}">
      <dgm:prSet/>
      <dgm:spPr/>
      <dgm:t>
        <a:bodyPr/>
        <a:lstStyle/>
        <a:p>
          <a:endParaRPr lang="de-DE"/>
        </a:p>
      </dgm:t>
    </dgm:pt>
    <dgm:pt modelId="{0CDD16F0-9F07-4E02-905A-7E5D66D60665}" type="sibTrans" cxnId="{1BE2072B-5B1F-4A50-9438-47C72CB35EBD}">
      <dgm:prSet/>
      <dgm:spPr/>
      <dgm:t>
        <a:bodyPr/>
        <a:lstStyle/>
        <a:p>
          <a:endParaRPr lang="de-DE"/>
        </a:p>
      </dgm:t>
    </dgm:pt>
    <dgm:pt modelId="{CA75C65C-4598-483E-AD55-CEA886FD1B37}" type="pres">
      <dgm:prSet presAssocID="{D21870E0-93B3-408A-93F3-4DD3163D94B8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8270C449-ADB6-4549-BC89-503A6D1775C5}" type="pres">
      <dgm:prSet presAssocID="{E10B9820-315D-42A7-8DA1-2FAE0C19E918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83D61AA-710F-4309-9B57-7EC5EFB42465}" type="pres">
      <dgm:prSet presAssocID="{E10B9820-315D-42A7-8DA1-2FAE0C19E918}" presName="gear1srcNode" presStyleLbl="node1" presStyleIdx="0" presStyleCnt="3"/>
      <dgm:spPr/>
      <dgm:t>
        <a:bodyPr/>
        <a:lstStyle/>
        <a:p>
          <a:endParaRPr lang="de-DE"/>
        </a:p>
      </dgm:t>
    </dgm:pt>
    <dgm:pt modelId="{CEB6D55A-2152-4F0B-95D7-22C4CE38FCFA}" type="pres">
      <dgm:prSet presAssocID="{E10B9820-315D-42A7-8DA1-2FAE0C19E918}" presName="gear1dstNode" presStyleLbl="node1" presStyleIdx="0" presStyleCnt="3"/>
      <dgm:spPr/>
      <dgm:t>
        <a:bodyPr/>
        <a:lstStyle/>
        <a:p>
          <a:endParaRPr lang="de-DE"/>
        </a:p>
      </dgm:t>
    </dgm:pt>
    <dgm:pt modelId="{1787D09E-6061-4972-8FB3-6CE9B66FA1CE}" type="pres">
      <dgm:prSet presAssocID="{A5B11FEE-D9B8-4138-92A2-EFDF5FDF36AD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EC1A5FA-53DE-4F5B-9362-195C9540204E}" type="pres">
      <dgm:prSet presAssocID="{A5B11FEE-D9B8-4138-92A2-EFDF5FDF36AD}" presName="gear2srcNode" presStyleLbl="node1" presStyleIdx="1" presStyleCnt="3"/>
      <dgm:spPr/>
      <dgm:t>
        <a:bodyPr/>
        <a:lstStyle/>
        <a:p>
          <a:endParaRPr lang="de-DE"/>
        </a:p>
      </dgm:t>
    </dgm:pt>
    <dgm:pt modelId="{44EF85B8-1FAC-458D-95DE-E6123ADA4755}" type="pres">
      <dgm:prSet presAssocID="{A5B11FEE-D9B8-4138-92A2-EFDF5FDF36AD}" presName="gear2dstNode" presStyleLbl="node1" presStyleIdx="1" presStyleCnt="3"/>
      <dgm:spPr/>
      <dgm:t>
        <a:bodyPr/>
        <a:lstStyle/>
        <a:p>
          <a:endParaRPr lang="de-DE"/>
        </a:p>
      </dgm:t>
    </dgm:pt>
    <dgm:pt modelId="{906EFBBE-413D-40A4-B5DE-F2DB986DB4E7}" type="pres">
      <dgm:prSet presAssocID="{90D7A8CB-E6D1-4626-8F73-05B989EDA5AC}" presName="gear3" presStyleLbl="node1" presStyleIdx="2" presStyleCnt="3"/>
      <dgm:spPr/>
      <dgm:t>
        <a:bodyPr/>
        <a:lstStyle/>
        <a:p>
          <a:endParaRPr lang="de-DE"/>
        </a:p>
      </dgm:t>
    </dgm:pt>
    <dgm:pt modelId="{C8B8BE00-9769-4B13-985E-3C58662DA6AA}" type="pres">
      <dgm:prSet presAssocID="{90D7A8CB-E6D1-4626-8F73-05B989EDA5AC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8513267-1C4E-4A78-8F4D-D0C8884EBABB}" type="pres">
      <dgm:prSet presAssocID="{90D7A8CB-E6D1-4626-8F73-05B989EDA5AC}" presName="gear3srcNode" presStyleLbl="node1" presStyleIdx="2" presStyleCnt="3"/>
      <dgm:spPr/>
      <dgm:t>
        <a:bodyPr/>
        <a:lstStyle/>
        <a:p>
          <a:endParaRPr lang="de-DE"/>
        </a:p>
      </dgm:t>
    </dgm:pt>
    <dgm:pt modelId="{E97E8257-9B49-4FD9-AEE2-99DAC43254F7}" type="pres">
      <dgm:prSet presAssocID="{90D7A8CB-E6D1-4626-8F73-05B989EDA5AC}" presName="gear3dstNode" presStyleLbl="node1" presStyleIdx="2" presStyleCnt="3"/>
      <dgm:spPr/>
      <dgm:t>
        <a:bodyPr/>
        <a:lstStyle/>
        <a:p>
          <a:endParaRPr lang="de-DE"/>
        </a:p>
      </dgm:t>
    </dgm:pt>
    <dgm:pt modelId="{6FB784F4-157B-454B-B77D-97BAEE89E55D}" type="pres">
      <dgm:prSet presAssocID="{6AC8449C-CC76-4B45-A357-208A42B2CD34}" presName="connector1" presStyleLbl="sibTrans2D1" presStyleIdx="0" presStyleCnt="3"/>
      <dgm:spPr/>
      <dgm:t>
        <a:bodyPr/>
        <a:lstStyle/>
        <a:p>
          <a:endParaRPr lang="de-DE"/>
        </a:p>
      </dgm:t>
    </dgm:pt>
    <dgm:pt modelId="{8613CFF1-E4E7-4022-A674-D29CB5ADEFB4}" type="pres">
      <dgm:prSet presAssocID="{EF035858-0E86-4EAC-B760-FEACD5852E38}" presName="connector2" presStyleLbl="sibTrans2D1" presStyleIdx="1" presStyleCnt="3"/>
      <dgm:spPr/>
      <dgm:t>
        <a:bodyPr/>
        <a:lstStyle/>
        <a:p>
          <a:endParaRPr lang="de-DE"/>
        </a:p>
      </dgm:t>
    </dgm:pt>
    <dgm:pt modelId="{731FE16E-7CDC-4EAE-BD6E-F3D31EB0F8B2}" type="pres">
      <dgm:prSet presAssocID="{0CDD16F0-9F07-4E02-905A-7E5D66D60665}" presName="connector3" presStyleLbl="sibTrans2D1" presStyleIdx="2" presStyleCnt="3"/>
      <dgm:spPr/>
      <dgm:t>
        <a:bodyPr/>
        <a:lstStyle/>
        <a:p>
          <a:endParaRPr lang="de-DE"/>
        </a:p>
      </dgm:t>
    </dgm:pt>
  </dgm:ptLst>
  <dgm:cxnLst>
    <dgm:cxn modelId="{E52127BC-E8CF-4EEE-A5A2-A23C422A5768}" type="presOf" srcId="{E10B9820-315D-42A7-8DA1-2FAE0C19E918}" destId="{CEB6D55A-2152-4F0B-95D7-22C4CE38FCFA}" srcOrd="2" destOrd="0" presId="urn:microsoft.com/office/officeart/2005/8/layout/gear1"/>
    <dgm:cxn modelId="{0E50555C-A79B-4CE6-8EA7-21F703F2343E}" type="presOf" srcId="{90D7A8CB-E6D1-4626-8F73-05B989EDA5AC}" destId="{906EFBBE-413D-40A4-B5DE-F2DB986DB4E7}" srcOrd="0" destOrd="0" presId="urn:microsoft.com/office/officeart/2005/8/layout/gear1"/>
    <dgm:cxn modelId="{23C86C06-BDEB-4B61-AC28-A0398451D77A}" srcId="{D21870E0-93B3-408A-93F3-4DD3163D94B8}" destId="{E10B9820-315D-42A7-8DA1-2FAE0C19E918}" srcOrd="0" destOrd="0" parTransId="{9825F4B0-6650-4905-BA4D-70FE14EB2F92}" sibTransId="{6AC8449C-CC76-4B45-A357-208A42B2CD34}"/>
    <dgm:cxn modelId="{326792A1-1C2A-40AC-A94D-8EEAF0C503E2}" type="presOf" srcId="{90D7A8CB-E6D1-4626-8F73-05B989EDA5AC}" destId="{98513267-1C4E-4A78-8F4D-D0C8884EBABB}" srcOrd="2" destOrd="0" presId="urn:microsoft.com/office/officeart/2005/8/layout/gear1"/>
    <dgm:cxn modelId="{48839D77-E929-4E96-BB70-CD3649CCB326}" type="presOf" srcId="{E10B9820-315D-42A7-8DA1-2FAE0C19E918}" destId="{8270C449-ADB6-4549-BC89-503A6D1775C5}" srcOrd="0" destOrd="0" presId="urn:microsoft.com/office/officeart/2005/8/layout/gear1"/>
    <dgm:cxn modelId="{CAE9BD2B-9399-418B-BBA7-9C641BC4CB47}" type="presOf" srcId="{90D7A8CB-E6D1-4626-8F73-05B989EDA5AC}" destId="{E97E8257-9B49-4FD9-AEE2-99DAC43254F7}" srcOrd="3" destOrd="0" presId="urn:microsoft.com/office/officeart/2005/8/layout/gear1"/>
    <dgm:cxn modelId="{1E04AD47-0AA5-4400-8955-82FA159A38F3}" type="presOf" srcId="{90D7A8CB-E6D1-4626-8F73-05B989EDA5AC}" destId="{C8B8BE00-9769-4B13-985E-3C58662DA6AA}" srcOrd="1" destOrd="0" presId="urn:microsoft.com/office/officeart/2005/8/layout/gear1"/>
    <dgm:cxn modelId="{0B1EE610-5C50-4426-8CC5-324790DEF9A8}" type="presOf" srcId="{A5B11FEE-D9B8-4138-92A2-EFDF5FDF36AD}" destId="{44EF85B8-1FAC-458D-95DE-E6123ADA4755}" srcOrd="2" destOrd="0" presId="urn:microsoft.com/office/officeart/2005/8/layout/gear1"/>
    <dgm:cxn modelId="{42F6D9A8-0E30-44DB-B6DC-5CFD859C4F7F}" type="presOf" srcId="{E10B9820-315D-42A7-8DA1-2FAE0C19E918}" destId="{B83D61AA-710F-4309-9B57-7EC5EFB42465}" srcOrd="1" destOrd="0" presId="urn:microsoft.com/office/officeart/2005/8/layout/gear1"/>
    <dgm:cxn modelId="{BB4493CF-C22B-4F2E-8554-F988E4D7BA16}" type="presOf" srcId="{A5B11FEE-D9B8-4138-92A2-EFDF5FDF36AD}" destId="{9EC1A5FA-53DE-4F5B-9362-195C9540204E}" srcOrd="1" destOrd="0" presId="urn:microsoft.com/office/officeart/2005/8/layout/gear1"/>
    <dgm:cxn modelId="{5EFE8191-5452-47DC-9ADF-35ED903A1CDF}" type="presOf" srcId="{A5B11FEE-D9B8-4138-92A2-EFDF5FDF36AD}" destId="{1787D09E-6061-4972-8FB3-6CE9B66FA1CE}" srcOrd="0" destOrd="0" presId="urn:microsoft.com/office/officeart/2005/8/layout/gear1"/>
    <dgm:cxn modelId="{DB98C40C-13FE-4B50-88FB-04D023FF5B43}" type="presOf" srcId="{EF035858-0E86-4EAC-B760-FEACD5852E38}" destId="{8613CFF1-E4E7-4022-A674-D29CB5ADEFB4}" srcOrd="0" destOrd="0" presId="urn:microsoft.com/office/officeart/2005/8/layout/gear1"/>
    <dgm:cxn modelId="{B1F029B0-21FD-4108-813F-B7E644ECE9A4}" srcId="{D21870E0-93B3-408A-93F3-4DD3163D94B8}" destId="{A5B11FEE-D9B8-4138-92A2-EFDF5FDF36AD}" srcOrd="1" destOrd="0" parTransId="{FDDCDF6C-26E6-4D99-831C-191B9740C70A}" sibTransId="{EF035858-0E86-4EAC-B760-FEACD5852E38}"/>
    <dgm:cxn modelId="{C096B06E-313F-4B4C-AA98-15BA0EFC3EF8}" type="presOf" srcId="{0CDD16F0-9F07-4E02-905A-7E5D66D60665}" destId="{731FE16E-7CDC-4EAE-BD6E-F3D31EB0F8B2}" srcOrd="0" destOrd="0" presId="urn:microsoft.com/office/officeart/2005/8/layout/gear1"/>
    <dgm:cxn modelId="{F2484E9B-4A72-460C-BD3E-B7F4944F4B90}" type="presOf" srcId="{6AC8449C-CC76-4B45-A357-208A42B2CD34}" destId="{6FB784F4-157B-454B-B77D-97BAEE89E55D}" srcOrd="0" destOrd="0" presId="urn:microsoft.com/office/officeart/2005/8/layout/gear1"/>
    <dgm:cxn modelId="{E0D17D4A-28CE-468B-BCDE-56C562C2B41C}" type="presOf" srcId="{D21870E0-93B3-408A-93F3-4DD3163D94B8}" destId="{CA75C65C-4598-483E-AD55-CEA886FD1B37}" srcOrd="0" destOrd="0" presId="urn:microsoft.com/office/officeart/2005/8/layout/gear1"/>
    <dgm:cxn modelId="{1BE2072B-5B1F-4A50-9438-47C72CB35EBD}" srcId="{D21870E0-93B3-408A-93F3-4DD3163D94B8}" destId="{90D7A8CB-E6D1-4626-8F73-05B989EDA5AC}" srcOrd="2" destOrd="0" parTransId="{D62F54C9-191B-41F5-9D22-7C38768E3F1F}" sibTransId="{0CDD16F0-9F07-4E02-905A-7E5D66D60665}"/>
    <dgm:cxn modelId="{31830519-DCD5-4B29-8AF9-AF41F6BC206A}" type="presParOf" srcId="{CA75C65C-4598-483E-AD55-CEA886FD1B37}" destId="{8270C449-ADB6-4549-BC89-503A6D1775C5}" srcOrd="0" destOrd="0" presId="urn:microsoft.com/office/officeart/2005/8/layout/gear1"/>
    <dgm:cxn modelId="{25D26E47-BC92-41E7-9B30-5C5D11B1EAC1}" type="presParOf" srcId="{CA75C65C-4598-483E-AD55-CEA886FD1B37}" destId="{B83D61AA-710F-4309-9B57-7EC5EFB42465}" srcOrd="1" destOrd="0" presId="urn:microsoft.com/office/officeart/2005/8/layout/gear1"/>
    <dgm:cxn modelId="{000DD636-98E5-42D8-B273-CC868E24C231}" type="presParOf" srcId="{CA75C65C-4598-483E-AD55-CEA886FD1B37}" destId="{CEB6D55A-2152-4F0B-95D7-22C4CE38FCFA}" srcOrd="2" destOrd="0" presId="urn:microsoft.com/office/officeart/2005/8/layout/gear1"/>
    <dgm:cxn modelId="{D4B37EB2-5443-4ABB-BA35-E0BFC5F18BB1}" type="presParOf" srcId="{CA75C65C-4598-483E-AD55-CEA886FD1B37}" destId="{1787D09E-6061-4972-8FB3-6CE9B66FA1CE}" srcOrd="3" destOrd="0" presId="urn:microsoft.com/office/officeart/2005/8/layout/gear1"/>
    <dgm:cxn modelId="{5647D994-B0EC-40DE-9369-5F836C0B71E4}" type="presParOf" srcId="{CA75C65C-4598-483E-AD55-CEA886FD1B37}" destId="{9EC1A5FA-53DE-4F5B-9362-195C9540204E}" srcOrd="4" destOrd="0" presId="urn:microsoft.com/office/officeart/2005/8/layout/gear1"/>
    <dgm:cxn modelId="{C8D786D4-1C9A-4BCB-BFDD-CA3B2F4B0405}" type="presParOf" srcId="{CA75C65C-4598-483E-AD55-CEA886FD1B37}" destId="{44EF85B8-1FAC-458D-95DE-E6123ADA4755}" srcOrd="5" destOrd="0" presId="urn:microsoft.com/office/officeart/2005/8/layout/gear1"/>
    <dgm:cxn modelId="{A8D1A297-1C5D-4411-9540-0FE4B6680BAE}" type="presParOf" srcId="{CA75C65C-4598-483E-AD55-CEA886FD1B37}" destId="{906EFBBE-413D-40A4-B5DE-F2DB986DB4E7}" srcOrd="6" destOrd="0" presId="urn:microsoft.com/office/officeart/2005/8/layout/gear1"/>
    <dgm:cxn modelId="{66E154B4-0FBB-488C-9487-68EAEE9C9DC1}" type="presParOf" srcId="{CA75C65C-4598-483E-AD55-CEA886FD1B37}" destId="{C8B8BE00-9769-4B13-985E-3C58662DA6AA}" srcOrd="7" destOrd="0" presId="urn:microsoft.com/office/officeart/2005/8/layout/gear1"/>
    <dgm:cxn modelId="{FA0860B1-C177-4915-B66F-D7F4F0EC2EB2}" type="presParOf" srcId="{CA75C65C-4598-483E-AD55-CEA886FD1B37}" destId="{98513267-1C4E-4A78-8F4D-D0C8884EBABB}" srcOrd="8" destOrd="0" presId="urn:microsoft.com/office/officeart/2005/8/layout/gear1"/>
    <dgm:cxn modelId="{EF8D8C80-53B8-401D-B960-26A5F990DED4}" type="presParOf" srcId="{CA75C65C-4598-483E-AD55-CEA886FD1B37}" destId="{E97E8257-9B49-4FD9-AEE2-99DAC43254F7}" srcOrd="9" destOrd="0" presId="urn:microsoft.com/office/officeart/2005/8/layout/gear1"/>
    <dgm:cxn modelId="{D534F8E5-2675-4BB4-A274-756A785784C2}" type="presParOf" srcId="{CA75C65C-4598-483E-AD55-CEA886FD1B37}" destId="{6FB784F4-157B-454B-B77D-97BAEE89E55D}" srcOrd="10" destOrd="0" presId="urn:microsoft.com/office/officeart/2005/8/layout/gear1"/>
    <dgm:cxn modelId="{34A888C3-4B9E-4F44-8944-8A991F7BC659}" type="presParOf" srcId="{CA75C65C-4598-483E-AD55-CEA886FD1B37}" destId="{8613CFF1-E4E7-4022-A674-D29CB5ADEFB4}" srcOrd="11" destOrd="0" presId="urn:microsoft.com/office/officeart/2005/8/layout/gear1"/>
    <dgm:cxn modelId="{EAE9F0E1-1C04-49F2-AE10-84373D3D51F9}" type="presParOf" srcId="{CA75C65C-4598-483E-AD55-CEA886FD1B37}" destId="{731FE16E-7CDC-4EAE-BD6E-F3D31EB0F8B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6C7972-03AD-496E-B8E1-D7CDA680D542}">
      <dsp:nvSpPr>
        <dsp:cNvPr id="0" name=""/>
        <dsp:cNvSpPr/>
      </dsp:nvSpPr>
      <dsp:spPr>
        <a:xfrm>
          <a:off x="968" y="0"/>
          <a:ext cx="2517714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6200" kern="1200" dirty="0" smtClean="0"/>
            <a:t>GHP</a:t>
          </a:r>
          <a:endParaRPr lang="de-DE" sz="6200" kern="1200" dirty="0"/>
        </a:p>
      </dsp:txBody>
      <dsp:txXfrm>
        <a:off x="968" y="0"/>
        <a:ext cx="2517714" cy="1357788"/>
      </dsp:txXfrm>
    </dsp:sp>
    <dsp:sp modelId="{A37761F1-6AAA-40F9-8D7D-EE264169FBEA}">
      <dsp:nvSpPr>
        <dsp:cNvPr id="0" name=""/>
        <dsp:cNvSpPr/>
      </dsp:nvSpPr>
      <dsp:spPr>
        <a:xfrm>
          <a:off x="252739" y="1358175"/>
          <a:ext cx="2014171" cy="8891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700" kern="1200" dirty="0" smtClean="0">
              <a:hlinkClick xmlns:r="http://schemas.openxmlformats.org/officeDocument/2006/relationships" r:id="" action="ppaction://hlinksldjump"/>
            </a:rPr>
            <a:t>10</a:t>
          </a:r>
          <a:endParaRPr lang="de-DE" sz="2700" kern="1200" dirty="0"/>
        </a:p>
      </dsp:txBody>
      <dsp:txXfrm>
        <a:off x="278782" y="1384218"/>
        <a:ext cx="1962085" cy="837084"/>
      </dsp:txXfrm>
    </dsp:sp>
    <dsp:sp modelId="{0F77A33C-4F0D-46BF-91BF-27EFA90963D8}">
      <dsp:nvSpPr>
        <dsp:cNvPr id="0" name=""/>
        <dsp:cNvSpPr/>
      </dsp:nvSpPr>
      <dsp:spPr>
        <a:xfrm>
          <a:off x="252739" y="2384141"/>
          <a:ext cx="2014171" cy="8891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700" kern="1200" dirty="0" smtClean="0"/>
            <a:t>20</a:t>
          </a:r>
          <a:endParaRPr lang="de-DE" sz="2700" kern="1200" dirty="0"/>
        </a:p>
      </dsp:txBody>
      <dsp:txXfrm>
        <a:off x="278782" y="2410184"/>
        <a:ext cx="1962085" cy="837084"/>
      </dsp:txXfrm>
    </dsp:sp>
    <dsp:sp modelId="{D89CC15A-134F-4DC0-99A6-AD05439197E8}">
      <dsp:nvSpPr>
        <dsp:cNvPr id="0" name=""/>
        <dsp:cNvSpPr/>
      </dsp:nvSpPr>
      <dsp:spPr>
        <a:xfrm>
          <a:off x="252739" y="3410107"/>
          <a:ext cx="2014171" cy="8891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700" kern="1200" dirty="0" smtClean="0"/>
            <a:t>30</a:t>
          </a:r>
          <a:endParaRPr lang="de-DE" sz="2700" kern="1200" dirty="0"/>
        </a:p>
      </dsp:txBody>
      <dsp:txXfrm>
        <a:off x="278782" y="3436150"/>
        <a:ext cx="1962085" cy="837084"/>
      </dsp:txXfrm>
    </dsp:sp>
    <dsp:sp modelId="{A0DBCC4F-CC94-4FAE-9476-C2F665D0824C}">
      <dsp:nvSpPr>
        <dsp:cNvPr id="0" name=""/>
        <dsp:cNvSpPr/>
      </dsp:nvSpPr>
      <dsp:spPr>
        <a:xfrm>
          <a:off x="2707511" y="0"/>
          <a:ext cx="2517714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6200" kern="1200" dirty="0" smtClean="0"/>
            <a:t>KSK</a:t>
          </a:r>
          <a:endParaRPr lang="de-DE" sz="6200" kern="1200" dirty="0"/>
        </a:p>
      </dsp:txBody>
      <dsp:txXfrm>
        <a:off x="2707511" y="0"/>
        <a:ext cx="2517714" cy="1357788"/>
      </dsp:txXfrm>
    </dsp:sp>
    <dsp:sp modelId="{069585E3-0D79-4A2E-8554-60D79FC5AC98}">
      <dsp:nvSpPr>
        <dsp:cNvPr id="0" name=""/>
        <dsp:cNvSpPr/>
      </dsp:nvSpPr>
      <dsp:spPr>
        <a:xfrm>
          <a:off x="2959283" y="1359114"/>
          <a:ext cx="2014171" cy="13646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700" kern="1200" dirty="0" smtClean="0"/>
            <a:t>10</a:t>
          </a:r>
          <a:endParaRPr lang="de-DE" sz="2700" kern="1200" dirty="0"/>
        </a:p>
      </dsp:txBody>
      <dsp:txXfrm>
        <a:off x="2999252" y="1399083"/>
        <a:ext cx="1934233" cy="1284701"/>
      </dsp:txXfrm>
    </dsp:sp>
    <dsp:sp modelId="{3F809FF1-0664-45C6-9DE2-F8674596EC39}">
      <dsp:nvSpPr>
        <dsp:cNvPr id="0" name=""/>
        <dsp:cNvSpPr/>
      </dsp:nvSpPr>
      <dsp:spPr>
        <a:xfrm>
          <a:off x="2959283" y="2933699"/>
          <a:ext cx="2014171" cy="13646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700" kern="1200" dirty="0" smtClean="0">
              <a:hlinkClick xmlns:r="http://schemas.openxmlformats.org/officeDocument/2006/relationships" r:id="" action="ppaction://hlinksldjump"/>
            </a:rPr>
            <a:t>20</a:t>
          </a:r>
          <a:endParaRPr lang="de-DE" sz="2700" kern="1200" dirty="0"/>
        </a:p>
      </dsp:txBody>
      <dsp:txXfrm>
        <a:off x="2999252" y="2973668"/>
        <a:ext cx="1934233" cy="1284701"/>
      </dsp:txXfrm>
    </dsp:sp>
    <dsp:sp modelId="{1F059DA6-B338-4F2F-95CC-E15D777A49C2}">
      <dsp:nvSpPr>
        <dsp:cNvPr id="0" name=""/>
        <dsp:cNvSpPr/>
      </dsp:nvSpPr>
      <dsp:spPr>
        <a:xfrm>
          <a:off x="5414054" y="0"/>
          <a:ext cx="2517714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6200" kern="1200" dirty="0" smtClean="0"/>
            <a:t>WSP</a:t>
          </a:r>
          <a:endParaRPr lang="de-DE" sz="6200" kern="1200" dirty="0"/>
        </a:p>
      </dsp:txBody>
      <dsp:txXfrm>
        <a:off x="5414054" y="0"/>
        <a:ext cx="2517714" cy="1357788"/>
      </dsp:txXfrm>
    </dsp:sp>
    <dsp:sp modelId="{AA770B4F-F91C-4128-8752-248F8BD1006C}">
      <dsp:nvSpPr>
        <dsp:cNvPr id="0" name=""/>
        <dsp:cNvSpPr/>
      </dsp:nvSpPr>
      <dsp:spPr>
        <a:xfrm>
          <a:off x="5665826" y="1358645"/>
          <a:ext cx="2014171" cy="5235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700" kern="1200" dirty="0" smtClean="0"/>
            <a:t>10</a:t>
          </a:r>
          <a:endParaRPr lang="de-DE" sz="2700" kern="1200" dirty="0"/>
        </a:p>
      </dsp:txBody>
      <dsp:txXfrm>
        <a:off x="5681161" y="1373980"/>
        <a:ext cx="1983501" cy="492920"/>
      </dsp:txXfrm>
    </dsp:sp>
    <dsp:sp modelId="{31BE5E9F-CD2E-4C50-A07E-2A32A93E6939}">
      <dsp:nvSpPr>
        <dsp:cNvPr id="0" name=""/>
        <dsp:cNvSpPr/>
      </dsp:nvSpPr>
      <dsp:spPr>
        <a:xfrm>
          <a:off x="5665826" y="1962788"/>
          <a:ext cx="2014171" cy="5235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700" kern="1200" dirty="0" smtClean="0"/>
            <a:t>20</a:t>
          </a:r>
          <a:endParaRPr lang="de-DE" sz="2700" kern="1200" dirty="0"/>
        </a:p>
      </dsp:txBody>
      <dsp:txXfrm>
        <a:off x="5681161" y="1978123"/>
        <a:ext cx="1983501" cy="492920"/>
      </dsp:txXfrm>
    </dsp:sp>
    <dsp:sp modelId="{5D779769-A7F6-4B49-B89D-60FD9468B2F0}">
      <dsp:nvSpPr>
        <dsp:cNvPr id="0" name=""/>
        <dsp:cNvSpPr/>
      </dsp:nvSpPr>
      <dsp:spPr>
        <a:xfrm>
          <a:off x="5665826" y="2566931"/>
          <a:ext cx="2014171" cy="5235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700" kern="1200" dirty="0" smtClean="0">
              <a:hlinkClick xmlns:r="http://schemas.openxmlformats.org/officeDocument/2006/relationships" r:id="" action="ppaction://hlinksldjump"/>
            </a:rPr>
            <a:t>30</a:t>
          </a:r>
          <a:endParaRPr lang="de-DE" sz="2700" kern="1200" dirty="0"/>
        </a:p>
      </dsp:txBody>
      <dsp:txXfrm>
        <a:off x="5681161" y="2582266"/>
        <a:ext cx="1983501" cy="492920"/>
      </dsp:txXfrm>
    </dsp:sp>
    <dsp:sp modelId="{A73F100C-51C4-4205-A5DA-238BA03A4C97}">
      <dsp:nvSpPr>
        <dsp:cNvPr id="0" name=""/>
        <dsp:cNvSpPr/>
      </dsp:nvSpPr>
      <dsp:spPr>
        <a:xfrm>
          <a:off x="5665826" y="3171074"/>
          <a:ext cx="2014171" cy="5235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700" kern="1200" dirty="0" smtClean="0"/>
            <a:t>40</a:t>
          </a:r>
          <a:endParaRPr lang="de-DE" sz="2700" kern="1200" dirty="0"/>
        </a:p>
      </dsp:txBody>
      <dsp:txXfrm>
        <a:off x="5681161" y="3186409"/>
        <a:ext cx="1983501" cy="492920"/>
      </dsp:txXfrm>
    </dsp:sp>
    <dsp:sp modelId="{89F41A3C-4EC0-43D5-A94D-98811659D609}">
      <dsp:nvSpPr>
        <dsp:cNvPr id="0" name=""/>
        <dsp:cNvSpPr/>
      </dsp:nvSpPr>
      <dsp:spPr>
        <a:xfrm>
          <a:off x="5665826" y="3775217"/>
          <a:ext cx="2014171" cy="5235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700" kern="1200" dirty="0" smtClean="0"/>
            <a:t>50</a:t>
          </a:r>
          <a:endParaRPr lang="de-DE" sz="2700" kern="1200" dirty="0"/>
        </a:p>
      </dsp:txBody>
      <dsp:txXfrm>
        <a:off x="5681161" y="3790552"/>
        <a:ext cx="1983501" cy="4929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DCFB24-4A95-440D-804C-E006F0796188}">
      <dsp:nvSpPr>
        <dsp:cNvPr id="0" name=""/>
        <dsp:cNvSpPr/>
      </dsp:nvSpPr>
      <dsp:spPr>
        <a:xfrm rot="16200000">
          <a:off x="253" y="580925"/>
          <a:ext cx="2902148" cy="2902148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712" tIns="362712" rIns="362712" bIns="362712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5100" kern="1200" dirty="0" smtClean="0"/>
            <a:t>Ja</a:t>
          </a:r>
          <a:endParaRPr lang="de-DE" sz="5100" kern="1200" dirty="0"/>
        </a:p>
      </dsp:txBody>
      <dsp:txXfrm rot="5400000">
        <a:off x="508129" y="1306462"/>
        <a:ext cx="2394272" cy="1451074"/>
      </dsp:txXfrm>
    </dsp:sp>
    <dsp:sp modelId="{87A65C74-C5BE-4017-B651-C13B07F95381}">
      <dsp:nvSpPr>
        <dsp:cNvPr id="0" name=""/>
        <dsp:cNvSpPr/>
      </dsp:nvSpPr>
      <dsp:spPr>
        <a:xfrm rot="5400000">
          <a:off x="3193598" y="580925"/>
          <a:ext cx="2902148" cy="2902148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712" tIns="362712" rIns="362712" bIns="362712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5100" kern="1200" dirty="0" smtClean="0"/>
            <a:t>Nein</a:t>
          </a:r>
          <a:endParaRPr lang="de-DE" sz="5100" kern="1200" dirty="0"/>
        </a:p>
      </dsp:txBody>
      <dsp:txXfrm rot="-5400000">
        <a:off x="3193598" y="1306462"/>
        <a:ext cx="2394272" cy="14510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B3CD2-D803-49A8-BFCE-446CDB3F2955}" type="datetimeFigureOut">
              <a:rPr lang="de-DE" smtClean="0"/>
              <a:t>09.05.2013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E4A580-9EC2-4A66-926D-C51FAE9023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192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gradFill flip="none" rotWithShape="1">
            <a:gsLst>
              <a:gs pos="0">
                <a:srgbClr val="825600"/>
              </a:gs>
              <a:gs pos="13000">
                <a:srgbClr val="FFA800"/>
              </a:gs>
              <a:gs pos="28000">
                <a:srgbClr val="825600"/>
              </a:gs>
              <a:gs pos="42999">
                <a:srgbClr val="FFA800"/>
              </a:gs>
              <a:gs pos="58000">
                <a:srgbClr val="825600"/>
              </a:gs>
              <a:gs pos="72000">
                <a:srgbClr val="FFA800"/>
              </a:gs>
              <a:gs pos="87000">
                <a:srgbClr val="825600"/>
              </a:gs>
              <a:gs pos="100000">
                <a:srgbClr val="FFA800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745A8-9DF2-4120-9F38-1A0AB273DAA8}" type="datetime2">
              <a:rPr lang="de-DE" smtClean="0"/>
              <a:t>Donnerstag, 9. Mai 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CA49-48F5-470C-9323-DB867CD920E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78593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5A4A-7AFD-49FE-9794-EBE810F6F2EF}" type="datetime2">
              <a:rPr lang="de-DE" smtClean="0"/>
              <a:t>Donnerstag, 9. Mai 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CA49-48F5-470C-9323-DB867CD920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0331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DAB4E-DB61-45C6-9A89-76556A82CF74}" type="datetime2">
              <a:rPr lang="de-DE" smtClean="0"/>
              <a:t>Donnerstag, 9. Mai 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CA49-48F5-470C-9323-DB867CD920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9040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86ECA-8AF3-4100-8E92-252929D02E44}" type="datetime2">
              <a:rPr lang="de-DE" smtClean="0"/>
              <a:t>Donnerstag, 9. Mai 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CA49-48F5-470C-9323-DB867CD920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3174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08A97-255A-4603-BE7F-77327EAA4B32}" type="datetime2">
              <a:rPr lang="de-DE" smtClean="0"/>
              <a:t>Donnerstag, 9. Mai 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CA49-48F5-470C-9323-DB867CD920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8185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544FB-6F6E-40C2-9C9A-3D38D80E8FF4}" type="datetime2">
              <a:rPr lang="de-DE" smtClean="0"/>
              <a:t>Donnerstag, 9. Mai 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CA49-48F5-470C-9323-DB867CD920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1439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36C25-8052-48AE-BA1A-AB6761AD65C3}" type="datetime2">
              <a:rPr lang="de-DE" smtClean="0"/>
              <a:t>Donnerstag, 9. Mai 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CA49-48F5-470C-9323-DB867CD920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1561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39030-8D33-487D-85F6-783ACF19EBF3}" type="datetime2">
              <a:rPr lang="de-DE" smtClean="0"/>
              <a:t>Donnerstag, 9. Mai 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CA49-48F5-470C-9323-DB867CD920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339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01A7A-ACE8-4B64-A176-13B095C4D9B5}" type="datetime2">
              <a:rPr lang="de-DE" smtClean="0"/>
              <a:t>Donnerstag, 9. Mai 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CA49-48F5-470C-9323-DB867CD920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6689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5015F-74D5-4442-B428-B1867DF21AF3}" type="datetime2">
              <a:rPr lang="de-DE" smtClean="0"/>
              <a:t>Donnerstag, 9. Mai 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CA49-48F5-470C-9323-DB867CD920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9059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9B9B-1A79-41F7-A351-BBFA8099DCBB}" type="datetime2">
              <a:rPr lang="de-DE" smtClean="0"/>
              <a:t>Donnerstag, 9. Mai 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CA49-48F5-470C-9323-DB867CD920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0065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83152" cy="11430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50000">
                <a:schemeClr val="accent1">
                  <a:tint val="44500"/>
                  <a:satMod val="160000"/>
                  <a:alpha val="43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effectLst>
            <a:glow rad="368300">
              <a:srgbClr val="7030A0">
                <a:alpha val="33000"/>
              </a:srgb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40" tIns="45720" rIns="91440" bIns="45720" rtlCol="0" anchor="ctr">
            <a:prstTxWarp prst="textChevron">
              <a:avLst/>
            </a:prstTxWarp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932272" cy="4525963"/>
          </a:xfrm>
          <a:prstGeom prst="rect">
            <a:avLst/>
          </a:prstGeom>
          <a:gradFill>
            <a:gsLst>
              <a:gs pos="0">
                <a:srgbClr val="5E9EFF">
                  <a:alpha val="0"/>
                </a:srgbClr>
              </a:gs>
              <a:gs pos="39999">
                <a:srgbClr val="85C2FF">
                  <a:alpha val="34000"/>
                </a:srgbClr>
              </a:gs>
              <a:gs pos="70000">
                <a:srgbClr val="C4D6EB">
                  <a:alpha val="45000"/>
                </a:srgbClr>
              </a:gs>
              <a:gs pos="100000">
                <a:srgbClr val="FFEBFA">
                  <a:alpha val="39000"/>
                </a:srgbClr>
              </a:gs>
            </a:gsLst>
            <a:lin ang="5400000" scaled="0"/>
          </a:gra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059832" y="6381328"/>
            <a:ext cx="27096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rgbClr val="7030A0"/>
                </a:solidFill>
              </a:defRPr>
            </a:lvl1pPr>
          </a:lstStyle>
          <a:p>
            <a:fld id="{A5068ED1-9413-4C23-BB3B-C570CB5234B1}" type="datetime2">
              <a:rPr lang="de-DE" smtClean="0"/>
              <a:pPr/>
              <a:t>Donnerstag, 9. Mai 2013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00"/>
                </a:solidFill>
              </a:defRPr>
            </a:lvl1pPr>
          </a:lstStyle>
          <a:p>
            <a:fld id="{9C33CA49-48F5-470C-9323-DB867CD920E0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Smiley 6"/>
          <p:cNvSpPr/>
          <p:nvPr userDrawn="1"/>
        </p:nvSpPr>
        <p:spPr>
          <a:xfrm>
            <a:off x="7740352" y="764704"/>
            <a:ext cx="1224136" cy="936104"/>
          </a:xfrm>
          <a:prstGeom prst="smileyFace">
            <a:avLst/>
          </a:prstGeom>
          <a:noFill/>
          <a:ln>
            <a:solidFill>
              <a:srgbClr val="FFFF00"/>
            </a:solidFill>
          </a:ln>
          <a:effectLst>
            <a:outerShdw blurRad="50800" dist="863600" dir="5280000" sx="73000" sy="73000" algn="ctr" rotWithShape="0">
              <a:srgbClr val="FF0000">
                <a:alpha val="5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9C33CA49-48F5-470C-9323-DB867CD920E0}" type="slidenum">
              <a:rPr lang="de-DE" smtClean="0">
                <a:solidFill>
                  <a:srgbClr val="7030A0"/>
                </a:solidFill>
              </a:rPr>
              <a:pPr/>
              <a:t>‹Nr.›</a:t>
            </a:fld>
            <a:endParaRPr lang="de-DE" dirty="0">
              <a:solidFill>
                <a:srgbClr val="7030A0"/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116632"/>
            <a:ext cx="578160" cy="578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74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Clr>
          <a:srgbClr val="FFFF00"/>
        </a:buClr>
        <a:buSzPct val="123000"/>
        <a:buFont typeface="Wingdings" pitchFamily="2" charset="2"/>
        <a:buChar char="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sbk-do.de/" TargetMode="External"/><Relationship Id="rId2" Type="http://schemas.openxmlformats.org/officeDocument/2006/relationships/hyperlink" Target="http://www.gh.rsbk-do.de/schueler/wein/power10/hyperfremd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Eigenes Design?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FF00"/>
                </a:solidFill>
              </a:rPr>
              <a:t>Im Master erstellen und im Master als Design speichern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25066-D9E1-41B0-B72E-A24159F4EBDF}" type="datetime2">
              <a:rPr lang="de-DE" smtClean="0"/>
              <a:t>Donnerstag, 9. Mai 2013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CA49-48F5-470C-9323-DB867CD920E0}" type="slidenum">
              <a:rPr lang="de-DE" smtClean="0"/>
              <a:t>1</a:t>
            </a:fld>
            <a:endParaRPr lang="de-DE" dirty="0"/>
          </a:p>
        </p:txBody>
      </p:sp>
      <p:sp>
        <p:nvSpPr>
          <p:cNvPr id="6" name="Pfeil nach rechts 5">
            <a:hlinkClick r:id="" action="ppaction://hlinkshowjump?jump=nextslide"/>
          </p:cNvPr>
          <p:cNvSpPr/>
          <p:nvPr/>
        </p:nvSpPr>
        <p:spPr>
          <a:xfrm>
            <a:off x="4644008" y="5877272"/>
            <a:ext cx="2088232" cy="576064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Nächste Seite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7859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Hyperlink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7932272" cy="3917032"/>
          </a:xfrm>
        </p:spPr>
        <p:txBody>
          <a:bodyPr/>
          <a:lstStyle/>
          <a:p>
            <a:r>
              <a:rPr lang="de-DE" dirty="0" smtClean="0"/>
              <a:t>Eine beliebige Form aussuchen und einfügen</a:t>
            </a:r>
          </a:p>
          <a:p>
            <a:pPr lvl="1"/>
            <a:r>
              <a:rPr lang="de-DE" dirty="0" smtClean="0"/>
              <a:t>Text markieren = Text bekommt den Link</a:t>
            </a:r>
          </a:p>
          <a:p>
            <a:pPr lvl="1"/>
            <a:r>
              <a:rPr lang="de-DE" dirty="0" smtClean="0"/>
              <a:t>Form markieren = Form bekommt den Link</a:t>
            </a:r>
          </a:p>
          <a:p>
            <a:r>
              <a:rPr lang="de-DE" dirty="0" smtClean="0"/>
              <a:t>EINFÜGEN-&gt;Hyperlink-&gt;Textmarke-&gt;Z.B "Nächste Folie"  - </a:t>
            </a:r>
            <a:r>
              <a:rPr lang="de-DE" dirty="0" smtClean="0">
                <a:hlinkClick r:id="rId2"/>
              </a:rPr>
              <a:t>extern1  </a:t>
            </a:r>
            <a:r>
              <a:rPr lang="de-DE" dirty="0" smtClean="0"/>
              <a:t>- </a:t>
            </a:r>
            <a:r>
              <a:rPr lang="de-DE" dirty="0" smtClean="0">
                <a:hlinkClick r:id="rId3"/>
              </a:rPr>
              <a:t>extern2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bzw. </a:t>
            </a:r>
            <a:br>
              <a:rPr lang="de-DE" dirty="0" smtClean="0"/>
            </a:br>
            <a:r>
              <a:rPr lang="de-DE" dirty="0" smtClean="0"/>
              <a:t>AKTION-&gt;Hyperlink</a:t>
            </a:r>
            <a:r>
              <a:rPr lang="de-DE" dirty="0"/>
              <a:t>-</a:t>
            </a:r>
            <a:r>
              <a:rPr lang="de-DE" dirty="0" smtClean="0"/>
              <a:t>&gt;Folie…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86ECA-8AF3-4100-8E92-252929D02E44}" type="datetime2">
              <a:rPr lang="de-DE" smtClean="0"/>
              <a:t>Donnerstag, 9. Mai 2013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CA49-48F5-470C-9323-DB867CD920E0}" type="slidenum">
              <a:rPr lang="de-DE" smtClean="0"/>
              <a:t>2</a:t>
            </a:fld>
            <a:endParaRPr lang="de-DE"/>
          </a:p>
        </p:txBody>
      </p:sp>
      <p:sp>
        <p:nvSpPr>
          <p:cNvPr id="6" name="Pfeil nach rechts 5">
            <a:hlinkClick r:id="" action="ppaction://hlinkshowjump?jump=nextslide"/>
          </p:cNvPr>
          <p:cNvSpPr/>
          <p:nvPr/>
        </p:nvSpPr>
        <p:spPr>
          <a:xfrm>
            <a:off x="3203848" y="5877272"/>
            <a:ext cx="2088232" cy="576064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Nächste Seite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9490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Magische Wand erstellen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7932272" cy="4277072"/>
          </a:xfrm>
        </p:spPr>
        <p:txBody>
          <a:bodyPr>
            <a:normAutofit/>
          </a:bodyPr>
          <a:lstStyle/>
          <a:p>
            <a:r>
              <a:rPr lang="de-DE" dirty="0" smtClean="0"/>
              <a:t>Erstellen Sie sich eine "</a:t>
            </a:r>
            <a:r>
              <a:rPr lang="de-DE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Magische Wand</a:t>
            </a:r>
            <a:r>
              <a:rPr lang="de-DE" dirty="0" smtClean="0"/>
              <a:t>".</a:t>
            </a:r>
          </a:p>
          <a:p>
            <a:r>
              <a:rPr lang="de-DE" dirty="0" smtClean="0"/>
              <a:t>z.B.: SMARTART-&gt;"Gruppierte Liste</a:t>
            </a:r>
            <a:r>
              <a:rPr lang="de-DE" sz="2000" dirty="0" smtClean="0"/>
              <a:t>"(s. Folgeseite)</a:t>
            </a:r>
          </a:p>
          <a:p>
            <a:r>
              <a:rPr lang="de-DE" dirty="0" smtClean="0"/>
              <a:t>Versehen diese mit </a:t>
            </a:r>
            <a:r>
              <a:rPr lang="de-DE" dirty="0" smtClean="0">
                <a:solidFill>
                  <a:srgbClr val="FF0000"/>
                </a:solidFill>
              </a:rPr>
              <a:t>TEXT-Links</a:t>
            </a:r>
            <a:r>
              <a:rPr lang="de-DE" dirty="0" smtClean="0"/>
              <a:t>!</a:t>
            </a:r>
            <a:br>
              <a:rPr lang="de-DE" dirty="0" smtClean="0"/>
            </a:br>
            <a:r>
              <a:rPr lang="de-DE" sz="2600" dirty="0" smtClean="0"/>
              <a:t>(</a:t>
            </a:r>
            <a:r>
              <a:rPr lang="de-DE" sz="2600" u="sng" dirty="0" smtClean="0">
                <a:uFill>
                  <a:solidFill>
                    <a:srgbClr val="FFFF00"/>
                  </a:solidFill>
                </a:uFill>
              </a:rPr>
              <a:t>über Entwurf-&gt;Farben-&gt;"Neue Designfarben erstellen" </a:t>
            </a:r>
            <a:br>
              <a:rPr lang="de-DE" sz="2600" u="sng" dirty="0" smtClean="0">
                <a:uFill>
                  <a:solidFill>
                    <a:srgbClr val="FFFF00"/>
                  </a:solidFill>
                </a:uFill>
              </a:rPr>
            </a:br>
            <a:r>
              <a:rPr lang="de-DE" sz="2600" u="sng" dirty="0" smtClean="0">
                <a:uFill>
                  <a:solidFill>
                    <a:srgbClr val="FFFF00"/>
                  </a:solidFill>
                </a:uFill>
              </a:rPr>
              <a:t>-&gt;Hyperlink(2x) Farben bestimmen</a:t>
            </a:r>
            <a:r>
              <a:rPr lang="de-DE" sz="2600" dirty="0" smtClean="0"/>
              <a:t>)</a:t>
            </a:r>
          </a:p>
          <a:p>
            <a:r>
              <a:rPr lang="de-DE" dirty="0" smtClean="0"/>
              <a:t>Sie benötigen für jeden Punktestand eine Fragefolie.</a:t>
            </a:r>
          </a:p>
          <a:p>
            <a:r>
              <a:rPr lang="de-DE" dirty="0" smtClean="0"/>
              <a:t>Außerdem noch zwei Folien f. OK und Falsch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86ECA-8AF3-4100-8E92-252929D02E44}" type="datetime2">
              <a:rPr lang="de-DE" smtClean="0"/>
              <a:t>Donnerstag, 9. Mai 2013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CA49-48F5-470C-9323-DB867CD920E0}" type="slidenum">
              <a:rPr lang="de-DE" smtClean="0"/>
              <a:t>3</a:t>
            </a:fld>
            <a:endParaRPr lang="de-DE"/>
          </a:p>
        </p:txBody>
      </p:sp>
      <p:sp>
        <p:nvSpPr>
          <p:cNvPr id="6" name="Pfeil nach rechts 5">
            <a:hlinkClick r:id="" action="ppaction://hlinkshowjump?jump=nextslide"/>
          </p:cNvPr>
          <p:cNvSpPr/>
          <p:nvPr/>
        </p:nvSpPr>
        <p:spPr>
          <a:xfrm>
            <a:off x="3203848" y="5877272"/>
            <a:ext cx="2088232" cy="576064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Nächste Seite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9248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Magische Wand</a:t>
            </a:r>
            <a:endParaRPr lang="de-DE" dirty="0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370791"/>
              </p:ext>
            </p:extLst>
          </p:nvPr>
        </p:nvGraphicFramePr>
        <p:xfrm>
          <a:off x="457200" y="1600200"/>
          <a:ext cx="793273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86ECA-8AF3-4100-8E92-252929D02E44}" type="datetime2">
              <a:rPr lang="de-DE" smtClean="0"/>
              <a:t>Donnerstag, 9. Mai 2013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CA49-48F5-470C-9323-DB867CD920E0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713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GHP 10 Punkte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Eigentum wird bei Lieferung übertragen?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86ECA-8AF3-4100-8E92-252929D02E44}" type="datetime2">
              <a:rPr lang="de-DE" smtClean="0"/>
              <a:t>Donnerstag, 9. Mai 2013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CA49-48F5-470C-9323-DB867CD920E0}" type="slidenum">
              <a:rPr lang="de-DE" smtClean="0"/>
              <a:t>5</a:t>
            </a:fld>
            <a:endParaRPr lang="de-DE"/>
          </a:p>
        </p:txBody>
      </p:sp>
      <p:graphicFrame>
        <p:nvGraphicFramePr>
          <p:cNvPr id="13" name="Diagramm 12"/>
          <p:cNvGraphicFramePr/>
          <p:nvPr>
            <p:extLst>
              <p:ext uri="{D42A27DB-BD31-4B8C-83A1-F6EECF244321}">
                <p14:modId xmlns:p14="http://schemas.microsoft.com/office/powerpoint/2010/main" val="98754646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447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WSP 30 Punkte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Das § Grundkapital einer GmbH beträgt:</a:t>
            </a:r>
          </a:p>
          <a:p>
            <a:pPr lvl="1"/>
            <a:r>
              <a:rPr lang="de-DE" dirty="0" smtClean="0">
                <a:hlinkClick r:id="rId2" action="ppaction://hlinksldjump"/>
              </a:rPr>
              <a:t>20000</a:t>
            </a:r>
            <a:endParaRPr lang="de-DE" dirty="0" smtClean="0"/>
          </a:p>
          <a:p>
            <a:pPr lvl="1"/>
            <a:r>
              <a:rPr lang="de-DE" dirty="0" smtClean="0">
                <a:hlinkClick r:id="rId3" action="ppaction://hlinksldjump"/>
              </a:rPr>
              <a:t>25000</a:t>
            </a:r>
            <a:endParaRPr lang="de-DE" dirty="0" smtClean="0"/>
          </a:p>
          <a:p>
            <a:pPr lvl="1"/>
            <a:r>
              <a:rPr lang="de-DE" dirty="0" smtClean="0">
                <a:hlinkClick r:id="rId2" action="ppaction://hlinksldjump"/>
              </a:rPr>
              <a:t>40000</a:t>
            </a:r>
            <a:endParaRPr lang="de-DE" dirty="0" smtClean="0"/>
          </a:p>
          <a:p>
            <a:pPr lvl="1"/>
            <a:r>
              <a:rPr lang="de-DE" dirty="0" smtClean="0">
                <a:hlinkClick r:id="rId2" action="ppaction://hlinksldjump"/>
              </a:rPr>
              <a:t>45000</a:t>
            </a:r>
            <a:endParaRPr lang="de-DE" dirty="0" smtClean="0"/>
          </a:p>
          <a:p>
            <a:pPr lvl="1"/>
            <a:r>
              <a:rPr lang="de-DE" dirty="0" smtClean="0">
                <a:hlinkClick r:id="rId2" action="ppaction://hlinksldjump"/>
              </a:rPr>
              <a:t>50000</a:t>
            </a:r>
            <a:endParaRPr lang="de-DE" dirty="0" smtClean="0"/>
          </a:p>
          <a:p>
            <a:pPr lvl="1"/>
            <a:r>
              <a:rPr lang="de-DE" dirty="0" smtClean="0">
                <a:hlinkClick r:id="rId2" action="ppaction://hlinksldjump"/>
              </a:rPr>
              <a:t>55000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86ECA-8AF3-4100-8E92-252929D02E44}" type="datetime2">
              <a:rPr lang="de-DE" smtClean="0"/>
              <a:t>Donnerstag, 9. Mai 2013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CA49-48F5-470C-9323-DB867CD920E0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198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KSK 20 Punkte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Das Konto 141(</a:t>
            </a:r>
            <a:r>
              <a:rPr lang="de-DE" dirty="0" err="1" smtClean="0"/>
              <a:t>VSt</a:t>
            </a:r>
            <a:r>
              <a:rPr lang="de-DE" dirty="0" smtClean="0"/>
              <a:t>) wird immer über das Konto 181(</a:t>
            </a:r>
            <a:r>
              <a:rPr lang="de-DE" dirty="0" err="1" smtClean="0"/>
              <a:t>Ust</a:t>
            </a:r>
            <a:r>
              <a:rPr lang="de-DE" dirty="0" smtClean="0"/>
              <a:t>) abgeschlossen!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86ECA-8AF3-4100-8E92-252929D02E44}" type="datetime2">
              <a:rPr lang="de-DE" smtClean="0"/>
              <a:t>Donnerstag, 9. Mai 2013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CA49-48F5-470C-9323-DB867CD920E0}" type="slidenum">
              <a:rPr lang="de-DE" smtClean="0"/>
              <a:t>7</a:t>
            </a:fld>
            <a:endParaRPr lang="de-DE"/>
          </a:p>
        </p:txBody>
      </p:sp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2229432990"/>
              </p:ext>
            </p:extLst>
          </p:nvPr>
        </p:nvGraphicFramePr>
        <p:xfrm>
          <a:off x="1524000" y="2924944"/>
          <a:ext cx="3912096" cy="2536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43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OK</a:t>
            </a:r>
            <a:endParaRPr lang="de-DE" dirty="0"/>
          </a:p>
        </p:txBody>
      </p:sp>
      <p:pic>
        <p:nvPicPr>
          <p:cNvPr id="6" name="Inhaltsplatzhalter 5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88357"/>
            <a:ext cx="7932738" cy="4349649"/>
          </a:xfrm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86ECA-8AF3-4100-8E92-252929D02E44}" type="datetime2">
              <a:rPr lang="de-DE" smtClean="0"/>
              <a:t>Donnerstag, 9. Mai 2013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CA49-48F5-470C-9323-DB867CD920E0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259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Falsch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86ECA-8AF3-4100-8E92-252929D02E44}" type="datetime2">
              <a:rPr lang="de-DE" smtClean="0"/>
              <a:t>Donnerstag, 9. Mai 2013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CA49-48F5-470C-9323-DB867CD920E0}" type="slidenum">
              <a:rPr lang="de-DE" smtClean="0"/>
              <a:t>9</a:t>
            </a:fld>
            <a:endParaRPr lang="de-DE"/>
          </a:p>
        </p:txBody>
      </p:sp>
      <p:sp>
        <p:nvSpPr>
          <p:cNvPr id="6" name="Smiley 5">
            <a:hlinkClick r:id="rId2" action="ppaction://hlinksldjump"/>
          </p:cNvPr>
          <p:cNvSpPr/>
          <p:nvPr/>
        </p:nvSpPr>
        <p:spPr>
          <a:xfrm>
            <a:off x="971600" y="2060848"/>
            <a:ext cx="6264696" cy="3960440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132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163</Words>
  <Application>Microsoft Office PowerPoint</Application>
  <PresentationFormat>Bildschirmpräsentation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Larissa</vt:lpstr>
      <vt:lpstr>Eigenes Design?</vt:lpstr>
      <vt:lpstr>Hyperlink</vt:lpstr>
      <vt:lpstr>Magische Wand erstellen</vt:lpstr>
      <vt:lpstr>Magische Wand</vt:lpstr>
      <vt:lpstr>GHP 10 Punkte</vt:lpstr>
      <vt:lpstr>WSP 30 Punkte</vt:lpstr>
      <vt:lpstr>KSK 20 Punkte</vt:lpstr>
      <vt:lpstr>OK</vt:lpstr>
      <vt:lpstr>Falsch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jwein</dc:creator>
  <cp:lastModifiedBy>jwein</cp:lastModifiedBy>
  <cp:revision>14</cp:revision>
  <dcterms:created xsi:type="dcterms:W3CDTF">2013-02-11T17:56:02Z</dcterms:created>
  <dcterms:modified xsi:type="dcterms:W3CDTF">2013-05-09T19:59:14Z</dcterms:modified>
</cp:coreProperties>
</file>