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76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1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94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1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40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90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43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01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87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76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60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C1004-4D2B-4EFC-9DC3-DA8A4F43ED2D}" type="datetimeFigureOut">
              <a:rPr lang="de-DE" smtClean="0"/>
              <a:t>24.04.2013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FEA0B-FF62-47CF-AAA5-A203151A4B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11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Youtube</a:t>
            </a:r>
            <a:r>
              <a:rPr lang="de-DE" dirty="0" smtClean="0"/>
              <a:t>-Video in 2010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8102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Falls Sie alle notwendigen Rechte haben u. es sich um eine </a:t>
            </a:r>
            <a:r>
              <a:rPr lang="de-DE" sz="2400" dirty="0" err="1" smtClean="0"/>
              <a:t>wmv</a:t>
            </a:r>
            <a:r>
              <a:rPr lang="de-DE" sz="2400" dirty="0" smtClean="0"/>
              <a:t>-Datei handelt, können Sie das Video einbinden:</a:t>
            </a:r>
            <a:br>
              <a:rPr lang="de-DE" sz="2400" dirty="0" smtClean="0"/>
            </a:br>
            <a:r>
              <a:rPr lang="de-DE" sz="2400" dirty="0" smtClean="0"/>
              <a:t>Gehen Sie nach </a:t>
            </a:r>
            <a:r>
              <a:rPr lang="de-DE" sz="2400" dirty="0" err="1" smtClean="0"/>
              <a:t>youtube</a:t>
            </a:r>
            <a:r>
              <a:rPr lang="de-DE" sz="2400" dirty="0" smtClean="0"/>
              <a:t> und holen sich unter TEILEN -&gt; den notwenigen Code in die Zwischenablage = kopieren</a:t>
            </a:r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708920"/>
            <a:ext cx="6096000" cy="2571750"/>
          </a:xfrm>
          <a:prstGeom prst="rect">
            <a:avLst/>
          </a:prstGeom>
        </p:spPr>
      </p:pic>
      <p:sp>
        <p:nvSpPr>
          <p:cNvPr id="8" name="Pfeil nach unten 7"/>
          <p:cNvSpPr/>
          <p:nvPr/>
        </p:nvSpPr>
        <p:spPr>
          <a:xfrm>
            <a:off x="2771800" y="3861048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 nach links 8"/>
          <p:cNvSpPr/>
          <p:nvPr/>
        </p:nvSpPr>
        <p:spPr>
          <a:xfrm>
            <a:off x="4644008" y="4653136"/>
            <a:ext cx="108012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033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Youtube</a:t>
            </a:r>
            <a:r>
              <a:rPr lang="de-DE" dirty="0" smtClean="0"/>
              <a:t>-Video in 2010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400" dirty="0" smtClean="0"/>
              <a:t>Über EINFÜGEN -&gt;Video-&gt;Video von Website können Sie den Code hinterlegen – fertig.</a:t>
            </a:r>
          </a:p>
          <a:p>
            <a:pPr marL="0" indent="0">
              <a:buNone/>
            </a:pPr>
            <a:r>
              <a:rPr lang="de-DE" sz="2400" dirty="0" smtClean="0"/>
              <a:t>Fall allerdings folgende Fehlermeldung kommt</a:t>
            </a:r>
            <a:r>
              <a:rPr lang="de-DE" sz="2400" dirty="0" smtClean="0"/>
              <a:t>: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müssen Sie das Video lokal abspeichern und dann einbinden.</a:t>
            </a:r>
          </a:p>
          <a:p>
            <a:pPr marL="0" indent="0">
              <a:buNone/>
            </a:pPr>
            <a:r>
              <a:rPr lang="de-DE" sz="2400" dirty="0" smtClean="0"/>
              <a:t>Außerdem sollten Sie dabei das Video in das </a:t>
            </a:r>
            <a:r>
              <a:rPr lang="de-DE" sz="2400" dirty="0" err="1" smtClean="0"/>
              <a:t>wmv</a:t>
            </a:r>
            <a:r>
              <a:rPr lang="de-DE" sz="2400" dirty="0" smtClean="0"/>
              <a:t>-Format konvertieren.</a:t>
            </a:r>
          </a:p>
          <a:p>
            <a:pPr marL="0" indent="0">
              <a:buNone/>
            </a:pPr>
            <a:r>
              <a:rPr lang="de-DE" sz="2400" dirty="0" smtClean="0"/>
              <a:t>Mögliche Converter: clipconverter.cc </a:t>
            </a:r>
            <a:r>
              <a:rPr lang="de-DE" sz="2400" dirty="0"/>
              <a:t>oder share-tube.eu</a:t>
            </a:r>
            <a:br>
              <a:rPr lang="de-DE" sz="2400" dirty="0"/>
            </a:br>
            <a:endParaRPr lang="de-DE" sz="2400" dirty="0" smtClean="0"/>
          </a:p>
        </p:txBody>
      </p:sp>
      <p:sp>
        <p:nvSpPr>
          <p:cNvPr id="4" name="Rechteck 3"/>
          <p:cNvSpPr/>
          <p:nvPr/>
        </p:nvSpPr>
        <p:spPr>
          <a:xfrm>
            <a:off x="6156176" y="2708920"/>
            <a:ext cx="2088232" cy="72008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04864"/>
            <a:ext cx="4406428" cy="2002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2" y="3110524"/>
            <a:ext cx="6452791" cy="666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1510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Youtube</a:t>
            </a:r>
            <a:r>
              <a:rPr lang="de-DE" dirty="0" smtClean="0"/>
              <a:t>-Video in 2010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2400" dirty="0" smtClean="0"/>
              <a:t>Sie gehen zu einem Online </a:t>
            </a:r>
            <a:r>
              <a:rPr lang="de-DE" sz="2400" dirty="0" err="1" smtClean="0"/>
              <a:t>Convertierer</a:t>
            </a:r>
            <a:r>
              <a:rPr lang="de-DE" sz="2400" dirty="0" smtClean="0"/>
              <a:t> und geben dort den Link ein(über RMT-&gt;Eigenschaften o. über Video-Link </a:t>
            </a:r>
            <a:r>
              <a:rPr lang="de-DE" sz="2400" dirty="0" smtClean="0"/>
              <a:t>kopieren o. "Dieses Video teilen")</a:t>
            </a:r>
            <a:endParaRPr lang="de-DE" sz="2400" dirty="0" smtClean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sz="2600" dirty="0" smtClean="0"/>
          </a:p>
          <a:p>
            <a:r>
              <a:rPr lang="de-DE" sz="2600" dirty="0" err="1" smtClean="0"/>
              <a:t>STARTen</a:t>
            </a:r>
            <a:r>
              <a:rPr lang="de-DE" sz="2600" dirty="0" smtClean="0"/>
              <a:t> </a:t>
            </a:r>
            <a:r>
              <a:rPr lang="de-DE" sz="2600" dirty="0" smtClean="0"/>
              <a:t>sie den Converter und führen dann den DOWNLOAD auf einen lokalen Datenträger </a:t>
            </a:r>
            <a:r>
              <a:rPr lang="de-DE" sz="2600" dirty="0" err="1" smtClean="0"/>
              <a:t>durch.Dann</a:t>
            </a:r>
            <a:r>
              <a:rPr lang="de-DE" sz="2600" dirty="0" smtClean="0"/>
              <a:t> "</a:t>
            </a:r>
            <a:r>
              <a:rPr lang="de-DE" sz="2600" smtClean="0"/>
              <a:t>Video aus Datei".</a:t>
            </a:r>
            <a:endParaRPr lang="de-DE" sz="26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9"/>
          <a:stretch/>
        </p:blipFill>
        <p:spPr>
          <a:xfrm>
            <a:off x="1763688" y="2253094"/>
            <a:ext cx="5976664" cy="281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57592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Bildschirmpräsentation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Youtube-Video in 2010</vt:lpstr>
      <vt:lpstr>Youtube-Video in 2010</vt:lpstr>
      <vt:lpstr>Youtube-Video in 2010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Youtube-Video in 2010</dc:title>
  <dc:creator>jwein</dc:creator>
  <cp:lastModifiedBy>jwein</cp:lastModifiedBy>
  <cp:revision>7</cp:revision>
  <dcterms:created xsi:type="dcterms:W3CDTF">2013-04-24T18:46:50Z</dcterms:created>
  <dcterms:modified xsi:type="dcterms:W3CDTF">2013-04-24T19:38:30Z</dcterms:modified>
</cp:coreProperties>
</file>