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07" autoAdjust="0"/>
    <p:restoredTop sz="94595" autoAdjust="0"/>
  </p:normalViewPr>
  <p:slideViewPr>
    <p:cSldViewPr>
      <p:cViewPr varScale="1">
        <p:scale>
          <a:sx n="88" d="100"/>
          <a:sy n="88" d="100"/>
        </p:scale>
        <p:origin x="-18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876A2D-3AB2-4A40-BF75-C7166555514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8C27451-ABAF-4530-896E-C01C33AFE793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IHR NAME</a:t>
          </a:r>
          <a:endParaRPr lang="de-DE" dirty="0">
            <a:solidFill>
              <a:schemeClr val="tx1"/>
            </a:solidFill>
          </a:endParaRPr>
        </a:p>
      </dgm:t>
    </dgm:pt>
    <dgm:pt modelId="{F48BA280-45AB-4646-81E9-BFA4A96D3B78}" type="parTrans" cxnId="{8B4CE5BB-E35A-4535-B98C-FFD7B04E985F}">
      <dgm:prSet/>
      <dgm:spPr/>
      <dgm:t>
        <a:bodyPr/>
        <a:lstStyle/>
        <a:p>
          <a:endParaRPr lang="de-DE"/>
        </a:p>
      </dgm:t>
    </dgm:pt>
    <dgm:pt modelId="{A0F285DB-952D-4BD2-B10D-0440C04C0B27}" type="sibTrans" cxnId="{8B4CE5BB-E35A-4535-B98C-FFD7B04E985F}">
      <dgm:prSet/>
      <dgm:spPr/>
      <dgm:t>
        <a:bodyPr/>
        <a:lstStyle/>
        <a:p>
          <a:endParaRPr lang="de-DE"/>
        </a:p>
      </dgm:t>
    </dgm:pt>
    <dgm:pt modelId="{7E547CC8-304F-427A-8222-AA16E151F2FB}" type="asst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STAB</a:t>
          </a:r>
          <a:endParaRPr lang="de-DE" dirty="0">
            <a:solidFill>
              <a:schemeClr val="tx1"/>
            </a:solidFill>
          </a:endParaRPr>
        </a:p>
      </dgm:t>
    </dgm:pt>
    <dgm:pt modelId="{438D7899-4A6D-411F-AD8D-A1EE4CFB4418}" type="parTrans" cxnId="{916B1F10-5EC1-46ED-A7BF-1B2277B05A0E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892B525-3213-4932-BF8F-EBCA9C22DCD7}" type="sibTrans" cxnId="{916B1F10-5EC1-46ED-A7BF-1B2277B05A0E}">
      <dgm:prSet/>
      <dgm:spPr/>
      <dgm:t>
        <a:bodyPr/>
        <a:lstStyle/>
        <a:p>
          <a:endParaRPr lang="de-DE"/>
        </a:p>
      </dgm:t>
    </dgm:pt>
    <dgm:pt modelId="{FDC1E874-6191-4FBA-87C6-3706A09F9C65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Einkauf	</a:t>
          </a:r>
          <a:endParaRPr lang="de-DE" dirty="0">
            <a:solidFill>
              <a:schemeClr val="tx1"/>
            </a:solidFill>
          </a:endParaRPr>
        </a:p>
      </dgm:t>
    </dgm:pt>
    <dgm:pt modelId="{718FD3C3-0D25-4731-9D4C-974854FF63DA}" type="parTrans" cxnId="{B791F1CE-81F8-43DA-B398-C921473E61D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08E2814-484E-4829-851D-D34AA9AE99EE}" type="sibTrans" cxnId="{B791F1CE-81F8-43DA-B398-C921473E61DC}">
      <dgm:prSet/>
      <dgm:spPr/>
      <dgm:t>
        <a:bodyPr/>
        <a:lstStyle/>
        <a:p>
          <a:endParaRPr lang="de-DE"/>
        </a:p>
      </dgm:t>
    </dgm:pt>
    <dgm:pt modelId="{BC9A351D-6F67-4F08-92F7-B92843165A11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Lager</a:t>
          </a:r>
          <a:endParaRPr lang="de-DE" dirty="0">
            <a:solidFill>
              <a:schemeClr val="tx1"/>
            </a:solidFill>
          </a:endParaRPr>
        </a:p>
      </dgm:t>
    </dgm:pt>
    <dgm:pt modelId="{358481B2-5CA7-4ACB-A58F-96B1A6707D89}" type="parTrans" cxnId="{A9931B59-EA55-40CB-8988-B3694B9677A3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59D98FE-1FB9-4A0F-9847-7B2A106F6171}" type="sibTrans" cxnId="{A9931B59-EA55-40CB-8988-B3694B9677A3}">
      <dgm:prSet/>
      <dgm:spPr/>
      <dgm:t>
        <a:bodyPr/>
        <a:lstStyle/>
        <a:p>
          <a:endParaRPr lang="de-DE"/>
        </a:p>
      </dgm:t>
    </dgm:pt>
    <dgm:pt modelId="{8A6E2597-60CB-4F13-9DBF-2AEB01F4E61C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Vertrieb</a:t>
          </a:r>
          <a:endParaRPr lang="de-DE" dirty="0">
            <a:solidFill>
              <a:schemeClr val="tx1"/>
            </a:solidFill>
          </a:endParaRPr>
        </a:p>
      </dgm:t>
    </dgm:pt>
    <dgm:pt modelId="{90963E96-1364-4C22-B465-60B1870FC380}" type="parTrans" cxnId="{CE7E75ED-17FE-4E92-BD91-1C660469AAC0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5FCD3A5-9CB3-4FEA-AA8B-D5BC61521108}" type="sibTrans" cxnId="{CE7E75ED-17FE-4E92-BD91-1C660469AAC0}">
      <dgm:prSet/>
      <dgm:spPr/>
      <dgm:t>
        <a:bodyPr/>
        <a:lstStyle/>
        <a:p>
          <a:endParaRPr lang="de-DE"/>
        </a:p>
      </dgm:t>
    </dgm:pt>
    <dgm:pt modelId="{4E3171A2-B355-44B1-8ABD-CA6001B7CC85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err="1" smtClean="0">
              <a:solidFill>
                <a:schemeClr val="tx1"/>
              </a:solidFill>
            </a:rPr>
            <a:t>KoRe</a:t>
          </a:r>
          <a:endParaRPr lang="de-DE" dirty="0">
            <a:solidFill>
              <a:schemeClr val="tx1"/>
            </a:solidFill>
          </a:endParaRPr>
        </a:p>
      </dgm:t>
    </dgm:pt>
    <dgm:pt modelId="{D9ABA9F1-3280-4554-B30A-F8B174C71279}" type="parTrans" cxnId="{3CCD9010-088E-4446-B1F1-46F0EEDDFA72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9A306E9-429A-42A7-B53A-65A5E691D424}" type="sibTrans" cxnId="{3CCD9010-088E-4446-B1F1-46F0EEDDFA72}">
      <dgm:prSet/>
      <dgm:spPr/>
      <dgm:t>
        <a:bodyPr/>
        <a:lstStyle/>
        <a:p>
          <a:endParaRPr lang="de-DE"/>
        </a:p>
      </dgm:t>
    </dgm:pt>
    <dgm:pt modelId="{3F3F811D-BD08-45F2-BF11-4C4B6B7A61E3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Lager</a:t>
          </a:r>
          <a:endParaRPr lang="de-DE" dirty="0">
            <a:solidFill>
              <a:schemeClr val="tx1"/>
            </a:solidFill>
          </a:endParaRPr>
        </a:p>
      </dgm:t>
    </dgm:pt>
    <dgm:pt modelId="{3617558D-A319-46B7-8623-CE0B5D875356}" type="parTrans" cxnId="{252963E7-E905-4295-AEC4-2F283BCC98FE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5381C43-1BD3-4C34-B2F8-8C0EC69AEE3D}" type="sibTrans" cxnId="{252963E7-E905-4295-AEC4-2F283BCC98FE}">
      <dgm:prSet/>
      <dgm:spPr/>
      <dgm:t>
        <a:bodyPr/>
        <a:lstStyle/>
        <a:p>
          <a:endParaRPr lang="de-DE"/>
        </a:p>
      </dgm:t>
    </dgm:pt>
    <dgm:pt modelId="{6D16CAA2-ABEE-4B40-9B4D-EA401387E6CC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C869530A-0565-42B2-9804-D191268CCB78}" type="parTrans" cxnId="{779EDC40-11C3-410A-8649-09991FB4E79B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737E1B2-4978-46AB-862D-B29D8B89B8A7}" type="sibTrans" cxnId="{779EDC40-11C3-410A-8649-09991FB4E79B}">
      <dgm:prSet/>
      <dgm:spPr/>
      <dgm:t>
        <a:bodyPr/>
        <a:lstStyle/>
        <a:p>
          <a:endParaRPr lang="de-DE"/>
        </a:p>
      </dgm:t>
    </dgm:pt>
    <dgm:pt modelId="{87246FB8-03D4-4DD3-BFE1-87465386895B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AEE8EBB8-1D70-4D8F-AD4B-078C3E61F476}" type="parTrans" cxnId="{034B440D-FE5D-4EF3-A602-9E0EE511CA17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4CA342A4-A6FB-40C4-8CA5-F1A7AC1D5193}" type="sibTrans" cxnId="{034B440D-FE5D-4EF3-A602-9E0EE511CA17}">
      <dgm:prSet/>
      <dgm:spPr/>
      <dgm:t>
        <a:bodyPr/>
        <a:lstStyle/>
        <a:p>
          <a:endParaRPr lang="de-DE"/>
        </a:p>
      </dgm:t>
    </dgm:pt>
    <dgm:pt modelId="{7EB72915-F79F-4868-B9FC-452C62B0E398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2F770845-7CAB-4990-A55B-3040536C44CF}" type="parTrans" cxnId="{29561ECC-F56C-4F2E-B656-AF079D1B0741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86CC3CC-2C52-4936-8F33-FDC308D35B58}" type="sibTrans" cxnId="{29561ECC-F56C-4F2E-B656-AF079D1B0741}">
      <dgm:prSet/>
      <dgm:spPr/>
      <dgm:t>
        <a:bodyPr/>
        <a:lstStyle/>
        <a:p>
          <a:endParaRPr lang="de-DE"/>
        </a:p>
      </dgm:t>
    </dgm:pt>
    <dgm:pt modelId="{3D3A92A9-4D04-488B-B6D2-009FA4DF162E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4A9037AD-1406-406D-8F75-42730329763E}" type="parTrans" cxnId="{B1692B73-4A30-49F3-83CC-611219342470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3FFA97A-75D1-4AE6-B1AF-8F2B0CAE9C56}" type="sibTrans" cxnId="{B1692B73-4A30-49F3-83CC-611219342470}">
      <dgm:prSet/>
      <dgm:spPr/>
      <dgm:t>
        <a:bodyPr/>
        <a:lstStyle/>
        <a:p>
          <a:endParaRPr lang="de-DE"/>
        </a:p>
      </dgm:t>
    </dgm:pt>
    <dgm:pt modelId="{C6AEA5D6-1CF9-4A62-BE19-871937532F8B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B8D82D9B-0DFC-4FBA-AF64-906869FA6061}" type="parTrans" cxnId="{0DD60A79-7B8C-4532-9E14-A515402981CE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DE2034A4-CA80-4380-A1E2-F2CA5651702A}" type="sibTrans" cxnId="{0DD60A79-7B8C-4532-9E14-A515402981CE}">
      <dgm:prSet/>
      <dgm:spPr/>
      <dgm:t>
        <a:bodyPr/>
        <a:lstStyle/>
        <a:p>
          <a:endParaRPr lang="de-DE"/>
        </a:p>
      </dgm:t>
    </dgm:pt>
    <dgm:pt modelId="{17165E3F-1C16-42BC-A858-54255CC6B436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90BB70CC-0240-4C89-AC79-79C59E31F091}" type="parTrans" cxnId="{EF564B03-1E82-4DAA-B886-3A6FB695406A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5CD9AFD7-1534-422E-9A2A-2C91DD178AC9}" type="sibTrans" cxnId="{EF564B03-1E82-4DAA-B886-3A6FB695406A}">
      <dgm:prSet/>
      <dgm:spPr/>
      <dgm:t>
        <a:bodyPr/>
        <a:lstStyle/>
        <a:p>
          <a:endParaRPr lang="de-DE"/>
        </a:p>
      </dgm:t>
    </dgm:pt>
    <dgm:pt modelId="{0C32D155-7F14-48D2-94AE-ED3EBE51ABBD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BD36E86F-F38A-45F9-B896-2A8A9033DCF6}" type="parTrans" cxnId="{BEF5B567-B28B-4937-8A20-922C8DA3E5A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763D0D8-E4E1-435A-A54B-A85FF2D89178}" type="sibTrans" cxnId="{BEF5B567-B28B-4937-8A20-922C8DA3E5AC}">
      <dgm:prSet/>
      <dgm:spPr/>
      <dgm:t>
        <a:bodyPr/>
        <a:lstStyle/>
        <a:p>
          <a:endParaRPr lang="de-DE"/>
        </a:p>
      </dgm:t>
    </dgm:pt>
    <dgm:pt modelId="{55B573E2-2D4F-48C2-8A62-87F829D2E311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08D644EC-F425-4887-91F1-7B005E9FAB2A}" type="parTrans" cxnId="{60E3E987-50B1-422E-AAE9-4597D3B62CA2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83BBE7EF-A95B-4BBB-89D0-710BDE6BD32C}" type="sibTrans" cxnId="{60E3E987-50B1-422E-AAE9-4597D3B62CA2}">
      <dgm:prSet/>
      <dgm:spPr/>
      <dgm:t>
        <a:bodyPr/>
        <a:lstStyle/>
        <a:p>
          <a:endParaRPr lang="de-DE"/>
        </a:p>
      </dgm:t>
    </dgm:pt>
    <dgm:pt modelId="{CA231E84-C635-4ED5-B7B6-BFA374083671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F70A97EF-E4DE-40D9-96D0-D87EB1F96DBC}" type="parTrans" cxnId="{1249F237-47F6-47EF-933D-18469B465FC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22B589B-AA7A-4EEC-81DF-066DFFDB6DA3}" type="sibTrans" cxnId="{1249F237-47F6-47EF-933D-18469B465FCC}">
      <dgm:prSet/>
      <dgm:spPr/>
      <dgm:t>
        <a:bodyPr/>
        <a:lstStyle/>
        <a:p>
          <a:endParaRPr lang="de-DE"/>
        </a:p>
      </dgm:t>
    </dgm:pt>
    <dgm:pt modelId="{B3A647CE-674D-4B86-B921-0B2E49896DE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 dirty="0">
            <a:solidFill>
              <a:schemeClr val="tx1"/>
            </a:solidFill>
          </a:endParaRPr>
        </a:p>
      </dgm:t>
    </dgm:pt>
    <dgm:pt modelId="{88C3326F-7243-4183-B2C7-DB8593931F2A}" type="parTrans" cxnId="{08A2407B-7011-4F11-A561-08C52F047168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145CB60-C19F-495F-8CC6-663ED878A8BC}" type="sibTrans" cxnId="{08A2407B-7011-4F11-A561-08C52F047168}">
      <dgm:prSet/>
      <dgm:spPr/>
      <dgm:t>
        <a:bodyPr/>
        <a:lstStyle/>
        <a:p>
          <a:endParaRPr lang="de-DE"/>
        </a:p>
      </dgm:t>
    </dgm:pt>
    <dgm:pt modelId="{86E892CB-3221-4619-AA66-7367CBEFF5D2}" type="pres">
      <dgm:prSet presAssocID="{57876A2D-3AB2-4A40-BF75-C716655551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9B45354-FD1A-42B4-8AD1-FD27B6277269}" type="pres">
      <dgm:prSet presAssocID="{88C27451-ABAF-4530-896E-C01C33AFE793}" presName="hierRoot1" presStyleCnt="0">
        <dgm:presLayoutVars>
          <dgm:hierBranch val="init"/>
        </dgm:presLayoutVars>
      </dgm:prSet>
      <dgm:spPr/>
    </dgm:pt>
    <dgm:pt modelId="{228B729B-CC36-436E-95C2-1792FC3C6D27}" type="pres">
      <dgm:prSet presAssocID="{88C27451-ABAF-4530-896E-C01C33AFE793}" presName="rootComposite1" presStyleCnt="0"/>
      <dgm:spPr/>
    </dgm:pt>
    <dgm:pt modelId="{8079ECED-A119-40E0-B3E9-138378E681F0}" type="pres">
      <dgm:prSet presAssocID="{88C27451-ABAF-4530-896E-C01C33AFE793}" presName="rootText1" presStyleLbl="node0" presStyleIdx="0" presStyleCnt="1">
        <dgm:presLayoutVars>
          <dgm:chPref val="3"/>
        </dgm:presLayoutVars>
      </dgm:prSet>
      <dgm:spPr/>
    </dgm:pt>
    <dgm:pt modelId="{9EAFD0AA-99A2-4607-AF4D-DD7B16D30DCD}" type="pres">
      <dgm:prSet presAssocID="{88C27451-ABAF-4530-896E-C01C33AFE793}" presName="rootConnector1" presStyleLbl="node1" presStyleIdx="0" presStyleCnt="0"/>
      <dgm:spPr/>
    </dgm:pt>
    <dgm:pt modelId="{FF80EC4F-FA1B-4E71-9FD0-B0DC54CBBEDB}" type="pres">
      <dgm:prSet presAssocID="{88C27451-ABAF-4530-896E-C01C33AFE793}" presName="hierChild2" presStyleCnt="0"/>
      <dgm:spPr/>
    </dgm:pt>
    <dgm:pt modelId="{95DFFD3D-2B51-4A7B-8E72-431334CA8FFF}" type="pres">
      <dgm:prSet presAssocID="{718FD3C3-0D25-4731-9D4C-974854FF63DA}" presName="Name37" presStyleLbl="parChTrans1D2" presStyleIdx="0" presStyleCnt="6"/>
      <dgm:spPr/>
    </dgm:pt>
    <dgm:pt modelId="{AA3BAF13-55FF-4B06-AB7A-77C7D128F127}" type="pres">
      <dgm:prSet presAssocID="{FDC1E874-6191-4FBA-87C6-3706A09F9C65}" presName="hierRoot2" presStyleCnt="0">
        <dgm:presLayoutVars>
          <dgm:hierBranch val="l"/>
        </dgm:presLayoutVars>
      </dgm:prSet>
      <dgm:spPr/>
    </dgm:pt>
    <dgm:pt modelId="{5312DE92-97CC-453F-9552-2FEEF32BDA6B}" type="pres">
      <dgm:prSet presAssocID="{FDC1E874-6191-4FBA-87C6-3706A09F9C65}" presName="rootComposite" presStyleCnt="0"/>
      <dgm:spPr/>
    </dgm:pt>
    <dgm:pt modelId="{ABFF177C-B223-4FF1-9552-12B49CEEE6AD}" type="pres">
      <dgm:prSet presAssocID="{FDC1E874-6191-4FBA-87C6-3706A09F9C65}" presName="rootText" presStyleLbl="node2" presStyleIdx="0" presStyleCnt="5">
        <dgm:presLayoutVars>
          <dgm:chPref val="3"/>
        </dgm:presLayoutVars>
      </dgm:prSet>
      <dgm:spPr/>
    </dgm:pt>
    <dgm:pt modelId="{76CBB15C-5D94-4C1F-942C-BDA805656F22}" type="pres">
      <dgm:prSet presAssocID="{FDC1E874-6191-4FBA-87C6-3706A09F9C65}" presName="rootConnector" presStyleLbl="node2" presStyleIdx="0" presStyleCnt="5"/>
      <dgm:spPr/>
    </dgm:pt>
    <dgm:pt modelId="{5B7348F2-3540-49DD-9761-B6AF0C03C32E}" type="pres">
      <dgm:prSet presAssocID="{FDC1E874-6191-4FBA-87C6-3706A09F9C65}" presName="hierChild4" presStyleCnt="0"/>
      <dgm:spPr/>
    </dgm:pt>
    <dgm:pt modelId="{3D854BDC-BBFF-44EE-A687-8E7625A93D8E}" type="pres">
      <dgm:prSet presAssocID="{AEE8EBB8-1D70-4D8F-AD4B-078C3E61F476}" presName="Name50" presStyleLbl="parChTrans1D3" presStyleIdx="0" presStyleCnt="10"/>
      <dgm:spPr/>
    </dgm:pt>
    <dgm:pt modelId="{5B66B851-58C5-420D-93C4-CB183C86209F}" type="pres">
      <dgm:prSet presAssocID="{87246FB8-03D4-4DD3-BFE1-87465386895B}" presName="hierRoot2" presStyleCnt="0">
        <dgm:presLayoutVars>
          <dgm:hierBranch val="init"/>
        </dgm:presLayoutVars>
      </dgm:prSet>
      <dgm:spPr/>
    </dgm:pt>
    <dgm:pt modelId="{3822B605-D788-468B-8409-A3BFA33C63F9}" type="pres">
      <dgm:prSet presAssocID="{87246FB8-03D4-4DD3-BFE1-87465386895B}" presName="rootComposite" presStyleCnt="0"/>
      <dgm:spPr/>
    </dgm:pt>
    <dgm:pt modelId="{AE78C9DB-2A49-4E49-87C1-2FD16F3F2507}" type="pres">
      <dgm:prSet presAssocID="{87246FB8-03D4-4DD3-BFE1-87465386895B}" presName="rootText" presStyleLbl="node3" presStyleIdx="0" presStyleCnt="10">
        <dgm:presLayoutVars>
          <dgm:chPref val="3"/>
        </dgm:presLayoutVars>
      </dgm:prSet>
      <dgm:spPr/>
    </dgm:pt>
    <dgm:pt modelId="{21A6CFF2-585D-4363-94C7-50EAA75D6021}" type="pres">
      <dgm:prSet presAssocID="{87246FB8-03D4-4DD3-BFE1-87465386895B}" presName="rootConnector" presStyleLbl="node3" presStyleIdx="0" presStyleCnt="10"/>
      <dgm:spPr/>
    </dgm:pt>
    <dgm:pt modelId="{141C36B8-416B-4177-B3A1-99C089907121}" type="pres">
      <dgm:prSet presAssocID="{87246FB8-03D4-4DD3-BFE1-87465386895B}" presName="hierChild4" presStyleCnt="0"/>
      <dgm:spPr/>
    </dgm:pt>
    <dgm:pt modelId="{98436AB4-47B5-4A05-ADDA-063347C6D4BA}" type="pres">
      <dgm:prSet presAssocID="{87246FB8-03D4-4DD3-BFE1-87465386895B}" presName="hierChild5" presStyleCnt="0"/>
      <dgm:spPr/>
    </dgm:pt>
    <dgm:pt modelId="{80FBF038-29B5-40F7-9138-5408F0BB0F50}" type="pres">
      <dgm:prSet presAssocID="{2F770845-7CAB-4990-A55B-3040536C44CF}" presName="Name50" presStyleLbl="parChTrans1D3" presStyleIdx="1" presStyleCnt="10"/>
      <dgm:spPr/>
    </dgm:pt>
    <dgm:pt modelId="{DCEAB961-55BC-4D02-BBF7-DD1E5DFECFCA}" type="pres">
      <dgm:prSet presAssocID="{7EB72915-F79F-4868-B9FC-452C62B0E398}" presName="hierRoot2" presStyleCnt="0">
        <dgm:presLayoutVars>
          <dgm:hierBranch val="init"/>
        </dgm:presLayoutVars>
      </dgm:prSet>
      <dgm:spPr/>
    </dgm:pt>
    <dgm:pt modelId="{22340856-71C9-4FB0-B2B9-41F9EC1475FE}" type="pres">
      <dgm:prSet presAssocID="{7EB72915-F79F-4868-B9FC-452C62B0E398}" presName="rootComposite" presStyleCnt="0"/>
      <dgm:spPr/>
    </dgm:pt>
    <dgm:pt modelId="{D7A4D9B9-5CCC-403E-ADCC-CC009F42E84D}" type="pres">
      <dgm:prSet presAssocID="{7EB72915-F79F-4868-B9FC-452C62B0E398}" presName="rootText" presStyleLbl="node3" presStyleIdx="1" presStyleCnt="10">
        <dgm:presLayoutVars>
          <dgm:chPref val="3"/>
        </dgm:presLayoutVars>
      </dgm:prSet>
      <dgm:spPr/>
    </dgm:pt>
    <dgm:pt modelId="{E1C7C29D-51AB-4B5E-AEB0-5B4394E47958}" type="pres">
      <dgm:prSet presAssocID="{7EB72915-F79F-4868-B9FC-452C62B0E398}" presName="rootConnector" presStyleLbl="node3" presStyleIdx="1" presStyleCnt="10"/>
      <dgm:spPr/>
    </dgm:pt>
    <dgm:pt modelId="{CBDF4537-3C01-49E2-BDB9-AA4C7701C4F4}" type="pres">
      <dgm:prSet presAssocID="{7EB72915-F79F-4868-B9FC-452C62B0E398}" presName="hierChild4" presStyleCnt="0"/>
      <dgm:spPr/>
    </dgm:pt>
    <dgm:pt modelId="{6F76AB2B-6930-4EFB-B3BC-77D6A414C4BF}" type="pres">
      <dgm:prSet presAssocID="{7EB72915-F79F-4868-B9FC-452C62B0E398}" presName="hierChild5" presStyleCnt="0"/>
      <dgm:spPr/>
    </dgm:pt>
    <dgm:pt modelId="{5AC6A199-76A5-4316-A54F-BF45E9A73AF3}" type="pres">
      <dgm:prSet presAssocID="{4A9037AD-1406-406D-8F75-42730329763E}" presName="Name50" presStyleLbl="parChTrans1D3" presStyleIdx="2" presStyleCnt="10"/>
      <dgm:spPr/>
    </dgm:pt>
    <dgm:pt modelId="{B6669AA2-EFD5-408B-AC7A-1F3DCF1C0E7B}" type="pres">
      <dgm:prSet presAssocID="{3D3A92A9-4D04-488B-B6D2-009FA4DF162E}" presName="hierRoot2" presStyleCnt="0">
        <dgm:presLayoutVars>
          <dgm:hierBranch val="init"/>
        </dgm:presLayoutVars>
      </dgm:prSet>
      <dgm:spPr/>
    </dgm:pt>
    <dgm:pt modelId="{238E919E-7F20-4783-8805-AA8ACB0FB016}" type="pres">
      <dgm:prSet presAssocID="{3D3A92A9-4D04-488B-B6D2-009FA4DF162E}" presName="rootComposite" presStyleCnt="0"/>
      <dgm:spPr/>
    </dgm:pt>
    <dgm:pt modelId="{38FB870B-6444-4776-A6DF-F9EF9CCF50EB}" type="pres">
      <dgm:prSet presAssocID="{3D3A92A9-4D04-488B-B6D2-009FA4DF162E}" presName="rootText" presStyleLbl="node3" presStyleIdx="2" presStyleCnt="10">
        <dgm:presLayoutVars>
          <dgm:chPref val="3"/>
        </dgm:presLayoutVars>
      </dgm:prSet>
      <dgm:spPr/>
    </dgm:pt>
    <dgm:pt modelId="{84A84980-2376-4B3F-9A1B-E0F16C51A6A2}" type="pres">
      <dgm:prSet presAssocID="{3D3A92A9-4D04-488B-B6D2-009FA4DF162E}" presName="rootConnector" presStyleLbl="node3" presStyleIdx="2" presStyleCnt="10"/>
      <dgm:spPr/>
    </dgm:pt>
    <dgm:pt modelId="{4F37C6EA-B965-46EB-875B-14F31E952D7C}" type="pres">
      <dgm:prSet presAssocID="{3D3A92A9-4D04-488B-B6D2-009FA4DF162E}" presName="hierChild4" presStyleCnt="0"/>
      <dgm:spPr/>
    </dgm:pt>
    <dgm:pt modelId="{09294A4F-8412-4620-9F26-7622D000D922}" type="pres">
      <dgm:prSet presAssocID="{3D3A92A9-4D04-488B-B6D2-009FA4DF162E}" presName="hierChild5" presStyleCnt="0"/>
      <dgm:spPr/>
    </dgm:pt>
    <dgm:pt modelId="{D309FB94-D1F9-409B-8664-3FA349EE1BDC}" type="pres">
      <dgm:prSet presAssocID="{B8D82D9B-0DFC-4FBA-AF64-906869FA6061}" presName="Name50" presStyleLbl="parChTrans1D3" presStyleIdx="3" presStyleCnt="10"/>
      <dgm:spPr/>
    </dgm:pt>
    <dgm:pt modelId="{5F0675DE-87A9-4FE2-8A55-870F6CE893A0}" type="pres">
      <dgm:prSet presAssocID="{C6AEA5D6-1CF9-4A62-BE19-871937532F8B}" presName="hierRoot2" presStyleCnt="0">
        <dgm:presLayoutVars>
          <dgm:hierBranch val="init"/>
        </dgm:presLayoutVars>
      </dgm:prSet>
      <dgm:spPr/>
    </dgm:pt>
    <dgm:pt modelId="{7203F814-5AFC-493A-8C94-2C83BAC23F9F}" type="pres">
      <dgm:prSet presAssocID="{C6AEA5D6-1CF9-4A62-BE19-871937532F8B}" presName="rootComposite" presStyleCnt="0"/>
      <dgm:spPr/>
    </dgm:pt>
    <dgm:pt modelId="{4B4B7D75-3EA4-4609-9328-33DF3BE420B2}" type="pres">
      <dgm:prSet presAssocID="{C6AEA5D6-1CF9-4A62-BE19-871937532F8B}" presName="rootText" presStyleLbl="node3" presStyleIdx="3" presStyleCnt="10">
        <dgm:presLayoutVars>
          <dgm:chPref val="3"/>
        </dgm:presLayoutVars>
      </dgm:prSet>
      <dgm:spPr/>
    </dgm:pt>
    <dgm:pt modelId="{3532EF38-96F5-44B5-8DE4-9EE71C215F99}" type="pres">
      <dgm:prSet presAssocID="{C6AEA5D6-1CF9-4A62-BE19-871937532F8B}" presName="rootConnector" presStyleLbl="node3" presStyleIdx="3" presStyleCnt="10"/>
      <dgm:spPr/>
    </dgm:pt>
    <dgm:pt modelId="{B8BB60C1-C82A-4AE1-B2E0-6FC3229DBC7E}" type="pres">
      <dgm:prSet presAssocID="{C6AEA5D6-1CF9-4A62-BE19-871937532F8B}" presName="hierChild4" presStyleCnt="0"/>
      <dgm:spPr/>
    </dgm:pt>
    <dgm:pt modelId="{A88EBC43-085D-441A-AE6A-730B7FD31706}" type="pres">
      <dgm:prSet presAssocID="{C6AEA5D6-1CF9-4A62-BE19-871937532F8B}" presName="hierChild5" presStyleCnt="0"/>
      <dgm:spPr/>
    </dgm:pt>
    <dgm:pt modelId="{C16A12B1-4FFD-4EA3-BA0D-CD875BBB4E87}" type="pres">
      <dgm:prSet presAssocID="{C869530A-0565-42B2-9804-D191268CCB78}" presName="Name50" presStyleLbl="parChTrans1D3" presStyleIdx="4" presStyleCnt="10"/>
      <dgm:spPr/>
    </dgm:pt>
    <dgm:pt modelId="{61C64F9B-EFC5-440E-90AC-F1BA07477643}" type="pres">
      <dgm:prSet presAssocID="{6D16CAA2-ABEE-4B40-9B4D-EA401387E6CC}" presName="hierRoot2" presStyleCnt="0">
        <dgm:presLayoutVars>
          <dgm:hierBranch val="init"/>
        </dgm:presLayoutVars>
      </dgm:prSet>
      <dgm:spPr/>
    </dgm:pt>
    <dgm:pt modelId="{CDD53B0C-C95D-428A-8A76-37183296F88D}" type="pres">
      <dgm:prSet presAssocID="{6D16CAA2-ABEE-4B40-9B4D-EA401387E6CC}" presName="rootComposite" presStyleCnt="0"/>
      <dgm:spPr/>
    </dgm:pt>
    <dgm:pt modelId="{7747032B-D5B1-40C2-9642-BD00608175B4}" type="pres">
      <dgm:prSet presAssocID="{6D16CAA2-ABEE-4B40-9B4D-EA401387E6CC}" presName="rootText" presStyleLbl="node3" presStyleIdx="4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685A0B8-2244-40B7-8D42-8DDC0B3640C3}" type="pres">
      <dgm:prSet presAssocID="{6D16CAA2-ABEE-4B40-9B4D-EA401387E6CC}" presName="rootConnector" presStyleLbl="node3" presStyleIdx="4" presStyleCnt="10"/>
      <dgm:spPr/>
    </dgm:pt>
    <dgm:pt modelId="{104671A7-454F-44DE-BCA9-A8AC686EC106}" type="pres">
      <dgm:prSet presAssocID="{6D16CAA2-ABEE-4B40-9B4D-EA401387E6CC}" presName="hierChild4" presStyleCnt="0"/>
      <dgm:spPr/>
    </dgm:pt>
    <dgm:pt modelId="{51528608-E9AF-4E7F-8015-8BF339D9CACF}" type="pres">
      <dgm:prSet presAssocID="{6D16CAA2-ABEE-4B40-9B4D-EA401387E6CC}" presName="hierChild5" presStyleCnt="0"/>
      <dgm:spPr/>
    </dgm:pt>
    <dgm:pt modelId="{04E9E392-88DF-415A-A692-36B9B856EB82}" type="pres">
      <dgm:prSet presAssocID="{FDC1E874-6191-4FBA-87C6-3706A09F9C65}" presName="hierChild5" presStyleCnt="0"/>
      <dgm:spPr/>
    </dgm:pt>
    <dgm:pt modelId="{C447A8A8-996C-4F29-BB21-41044E87D23D}" type="pres">
      <dgm:prSet presAssocID="{358481B2-5CA7-4ACB-A58F-96B1A6707D89}" presName="Name37" presStyleLbl="parChTrans1D2" presStyleIdx="1" presStyleCnt="6"/>
      <dgm:spPr/>
    </dgm:pt>
    <dgm:pt modelId="{C4069262-E943-4057-9CDB-DAA2EB962065}" type="pres">
      <dgm:prSet presAssocID="{BC9A351D-6F67-4F08-92F7-B92843165A11}" presName="hierRoot2" presStyleCnt="0">
        <dgm:presLayoutVars>
          <dgm:hierBranch val="init"/>
        </dgm:presLayoutVars>
      </dgm:prSet>
      <dgm:spPr/>
    </dgm:pt>
    <dgm:pt modelId="{A4B279D6-62A9-41AD-8F1C-B095AFB19E34}" type="pres">
      <dgm:prSet presAssocID="{BC9A351D-6F67-4F08-92F7-B92843165A11}" presName="rootComposite" presStyleCnt="0"/>
      <dgm:spPr/>
    </dgm:pt>
    <dgm:pt modelId="{E0F61E07-41FD-4C33-A9A8-3C3114F64791}" type="pres">
      <dgm:prSet presAssocID="{BC9A351D-6F67-4F08-92F7-B92843165A11}" presName="rootText" presStyleLbl="node2" presStyleIdx="1" presStyleCnt="5">
        <dgm:presLayoutVars>
          <dgm:chPref val="3"/>
        </dgm:presLayoutVars>
      </dgm:prSet>
      <dgm:spPr/>
    </dgm:pt>
    <dgm:pt modelId="{B53DF70D-A61E-40BA-82DA-085F53D97E13}" type="pres">
      <dgm:prSet presAssocID="{BC9A351D-6F67-4F08-92F7-B92843165A11}" presName="rootConnector" presStyleLbl="node2" presStyleIdx="1" presStyleCnt="5"/>
      <dgm:spPr/>
    </dgm:pt>
    <dgm:pt modelId="{60086290-057C-4EE6-B850-FDFC8BC60D3F}" type="pres">
      <dgm:prSet presAssocID="{BC9A351D-6F67-4F08-92F7-B92843165A11}" presName="hierChild4" presStyleCnt="0"/>
      <dgm:spPr/>
    </dgm:pt>
    <dgm:pt modelId="{625ABB0C-B1C6-445F-9EFF-B477E23DF24D}" type="pres">
      <dgm:prSet presAssocID="{BC9A351D-6F67-4F08-92F7-B92843165A11}" presName="hierChild5" presStyleCnt="0"/>
      <dgm:spPr/>
    </dgm:pt>
    <dgm:pt modelId="{374B232E-5780-4FA6-97A8-25BA4B8BA335}" type="pres">
      <dgm:prSet presAssocID="{90963E96-1364-4C22-B465-60B1870FC380}" presName="Name37" presStyleLbl="parChTrans1D2" presStyleIdx="2" presStyleCnt="6"/>
      <dgm:spPr/>
    </dgm:pt>
    <dgm:pt modelId="{719635A5-62DD-431C-8AB1-0387EBAC270B}" type="pres">
      <dgm:prSet presAssocID="{8A6E2597-60CB-4F13-9DBF-2AEB01F4E61C}" presName="hierRoot2" presStyleCnt="0">
        <dgm:presLayoutVars>
          <dgm:hierBranch val="hang"/>
        </dgm:presLayoutVars>
      </dgm:prSet>
      <dgm:spPr/>
    </dgm:pt>
    <dgm:pt modelId="{8DE5F9E8-A335-4684-B56B-133D9190ADCC}" type="pres">
      <dgm:prSet presAssocID="{8A6E2597-60CB-4F13-9DBF-2AEB01F4E61C}" presName="rootComposite" presStyleCnt="0"/>
      <dgm:spPr/>
    </dgm:pt>
    <dgm:pt modelId="{50A1D8C2-75C4-4E16-AB77-3F4184BD116B}" type="pres">
      <dgm:prSet presAssocID="{8A6E2597-60CB-4F13-9DBF-2AEB01F4E61C}" presName="rootText" presStyleLbl="node2" presStyleIdx="2" presStyleCnt="5">
        <dgm:presLayoutVars>
          <dgm:chPref val="3"/>
        </dgm:presLayoutVars>
      </dgm:prSet>
      <dgm:spPr/>
    </dgm:pt>
    <dgm:pt modelId="{AB5AF526-191A-436D-AC5B-107F5DB88AAF}" type="pres">
      <dgm:prSet presAssocID="{8A6E2597-60CB-4F13-9DBF-2AEB01F4E61C}" presName="rootConnector" presStyleLbl="node2" presStyleIdx="2" presStyleCnt="5"/>
      <dgm:spPr/>
    </dgm:pt>
    <dgm:pt modelId="{13E0A01A-483A-462B-B0BA-A8193E3C877F}" type="pres">
      <dgm:prSet presAssocID="{8A6E2597-60CB-4F13-9DBF-2AEB01F4E61C}" presName="hierChild4" presStyleCnt="0"/>
      <dgm:spPr/>
    </dgm:pt>
    <dgm:pt modelId="{288A400D-7BF5-49E9-A074-AF894FBA898A}" type="pres">
      <dgm:prSet presAssocID="{BD36E86F-F38A-45F9-B896-2A8A9033DCF6}" presName="Name48" presStyleLbl="parChTrans1D3" presStyleIdx="5" presStyleCnt="10"/>
      <dgm:spPr/>
    </dgm:pt>
    <dgm:pt modelId="{0B66E39D-23AD-4935-8F91-919EEC32C1C8}" type="pres">
      <dgm:prSet presAssocID="{0C32D155-7F14-48D2-94AE-ED3EBE51ABBD}" presName="hierRoot2" presStyleCnt="0">
        <dgm:presLayoutVars>
          <dgm:hierBranch val="init"/>
        </dgm:presLayoutVars>
      </dgm:prSet>
      <dgm:spPr/>
    </dgm:pt>
    <dgm:pt modelId="{8368B889-E251-478D-B723-0A6092548830}" type="pres">
      <dgm:prSet presAssocID="{0C32D155-7F14-48D2-94AE-ED3EBE51ABBD}" presName="rootComposite" presStyleCnt="0"/>
      <dgm:spPr/>
    </dgm:pt>
    <dgm:pt modelId="{BF57CAFA-3448-4FF3-9336-191ABE3BE943}" type="pres">
      <dgm:prSet presAssocID="{0C32D155-7F14-48D2-94AE-ED3EBE51ABBD}" presName="rootText" presStyleLbl="node3" presStyleIdx="5" presStyleCnt="10">
        <dgm:presLayoutVars>
          <dgm:chPref val="3"/>
        </dgm:presLayoutVars>
      </dgm:prSet>
      <dgm:spPr/>
    </dgm:pt>
    <dgm:pt modelId="{8E0A421C-3063-4FC4-925F-CEF8D8FB8E75}" type="pres">
      <dgm:prSet presAssocID="{0C32D155-7F14-48D2-94AE-ED3EBE51ABBD}" presName="rootConnector" presStyleLbl="node3" presStyleIdx="5" presStyleCnt="10"/>
      <dgm:spPr/>
    </dgm:pt>
    <dgm:pt modelId="{3FEED045-D517-471F-B00D-32F287EAD6FA}" type="pres">
      <dgm:prSet presAssocID="{0C32D155-7F14-48D2-94AE-ED3EBE51ABBD}" presName="hierChild4" presStyleCnt="0"/>
      <dgm:spPr/>
    </dgm:pt>
    <dgm:pt modelId="{4AAF6967-4417-480E-B30A-5CE80CB4D8B3}" type="pres">
      <dgm:prSet presAssocID="{0C32D155-7F14-48D2-94AE-ED3EBE51ABBD}" presName="hierChild5" presStyleCnt="0"/>
      <dgm:spPr/>
    </dgm:pt>
    <dgm:pt modelId="{1278B270-2174-47F4-9ED2-B7E8447741DC}" type="pres">
      <dgm:prSet presAssocID="{08D644EC-F425-4887-91F1-7B005E9FAB2A}" presName="Name48" presStyleLbl="parChTrans1D3" presStyleIdx="6" presStyleCnt="10"/>
      <dgm:spPr/>
    </dgm:pt>
    <dgm:pt modelId="{EA6D54A8-43CF-4FF6-BF92-3599ED1D5470}" type="pres">
      <dgm:prSet presAssocID="{55B573E2-2D4F-48C2-8A62-87F829D2E311}" presName="hierRoot2" presStyleCnt="0">
        <dgm:presLayoutVars>
          <dgm:hierBranch val="init"/>
        </dgm:presLayoutVars>
      </dgm:prSet>
      <dgm:spPr/>
    </dgm:pt>
    <dgm:pt modelId="{1C1EB0BC-7FFD-4367-AC91-7E31A86528D4}" type="pres">
      <dgm:prSet presAssocID="{55B573E2-2D4F-48C2-8A62-87F829D2E311}" presName="rootComposite" presStyleCnt="0"/>
      <dgm:spPr/>
    </dgm:pt>
    <dgm:pt modelId="{8215F27B-1CFB-4B42-A217-EF9641F5FB71}" type="pres">
      <dgm:prSet presAssocID="{55B573E2-2D4F-48C2-8A62-87F829D2E311}" presName="rootText" presStyleLbl="node3" presStyleIdx="6" presStyleCnt="10">
        <dgm:presLayoutVars>
          <dgm:chPref val="3"/>
        </dgm:presLayoutVars>
      </dgm:prSet>
      <dgm:spPr/>
    </dgm:pt>
    <dgm:pt modelId="{A3A6209A-956C-4CAB-A31E-F9C7B56422FF}" type="pres">
      <dgm:prSet presAssocID="{55B573E2-2D4F-48C2-8A62-87F829D2E311}" presName="rootConnector" presStyleLbl="node3" presStyleIdx="6" presStyleCnt="10"/>
      <dgm:spPr/>
    </dgm:pt>
    <dgm:pt modelId="{009F9F7A-B554-4B0A-AB33-E5E2CBC4C30D}" type="pres">
      <dgm:prSet presAssocID="{55B573E2-2D4F-48C2-8A62-87F829D2E311}" presName="hierChild4" presStyleCnt="0"/>
      <dgm:spPr/>
    </dgm:pt>
    <dgm:pt modelId="{A973990D-BD7A-4DB2-A3DF-4C790123E708}" type="pres">
      <dgm:prSet presAssocID="{55B573E2-2D4F-48C2-8A62-87F829D2E311}" presName="hierChild5" presStyleCnt="0"/>
      <dgm:spPr/>
    </dgm:pt>
    <dgm:pt modelId="{2C4F4463-4705-4986-AF37-696F7B3920DE}" type="pres">
      <dgm:prSet presAssocID="{F70A97EF-E4DE-40D9-96D0-D87EB1F96DBC}" presName="Name48" presStyleLbl="parChTrans1D3" presStyleIdx="7" presStyleCnt="10"/>
      <dgm:spPr/>
    </dgm:pt>
    <dgm:pt modelId="{78FFFEAE-531A-4E32-81BA-18D91DEC3FAD}" type="pres">
      <dgm:prSet presAssocID="{CA231E84-C635-4ED5-B7B6-BFA374083671}" presName="hierRoot2" presStyleCnt="0">
        <dgm:presLayoutVars>
          <dgm:hierBranch val="init"/>
        </dgm:presLayoutVars>
      </dgm:prSet>
      <dgm:spPr/>
    </dgm:pt>
    <dgm:pt modelId="{95368462-8E1C-4118-8E04-EB30D109AAF7}" type="pres">
      <dgm:prSet presAssocID="{CA231E84-C635-4ED5-B7B6-BFA374083671}" presName="rootComposite" presStyleCnt="0"/>
      <dgm:spPr/>
    </dgm:pt>
    <dgm:pt modelId="{70B2066E-3FB0-45FB-8EFE-23D23D676085}" type="pres">
      <dgm:prSet presAssocID="{CA231E84-C635-4ED5-B7B6-BFA374083671}" presName="rootText" presStyleLbl="node3" presStyleIdx="7" presStyleCnt="10">
        <dgm:presLayoutVars>
          <dgm:chPref val="3"/>
        </dgm:presLayoutVars>
      </dgm:prSet>
      <dgm:spPr/>
    </dgm:pt>
    <dgm:pt modelId="{A3EDD18B-416E-48F1-8F04-B4025219F048}" type="pres">
      <dgm:prSet presAssocID="{CA231E84-C635-4ED5-B7B6-BFA374083671}" presName="rootConnector" presStyleLbl="node3" presStyleIdx="7" presStyleCnt="10"/>
      <dgm:spPr/>
    </dgm:pt>
    <dgm:pt modelId="{84AEDE9D-0FC2-4D49-8C49-E0E1A6738EA2}" type="pres">
      <dgm:prSet presAssocID="{CA231E84-C635-4ED5-B7B6-BFA374083671}" presName="hierChild4" presStyleCnt="0"/>
      <dgm:spPr/>
    </dgm:pt>
    <dgm:pt modelId="{C9094079-A5BA-4F7E-BC7D-8C84F51C78F2}" type="pres">
      <dgm:prSet presAssocID="{CA231E84-C635-4ED5-B7B6-BFA374083671}" presName="hierChild5" presStyleCnt="0"/>
      <dgm:spPr/>
    </dgm:pt>
    <dgm:pt modelId="{988E2435-7282-43D7-A468-31876663CC3A}" type="pres">
      <dgm:prSet presAssocID="{88C3326F-7243-4183-B2C7-DB8593931F2A}" presName="Name48" presStyleLbl="parChTrans1D3" presStyleIdx="8" presStyleCnt="10"/>
      <dgm:spPr/>
    </dgm:pt>
    <dgm:pt modelId="{DD528E05-7E9F-4587-B325-7D7E13AA24D0}" type="pres">
      <dgm:prSet presAssocID="{B3A647CE-674D-4B86-B921-0B2E49896DEC}" presName="hierRoot2" presStyleCnt="0">
        <dgm:presLayoutVars>
          <dgm:hierBranch val="init"/>
        </dgm:presLayoutVars>
      </dgm:prSet>
      <dgm:spPr/>
    </dgm:pt>
    <dgm:pt modelId="{591CA7E0-3CD6-4535-A174-36207C737837}" type="pres">
      <dgm:prSet presAssocID="{B3A647CE-674D-4B86-B921-0B2E49896DEC}" presName="rootComposite" presStyleCnt="0"/>
      <dgm:spPr/>
    </dgm:pt>
    <dgm:pt modelId="{8917D224-5A3B-43C0-A556-AB78278B4D91}" type="pres">
      <dgm:prSet presAssocID="{B3A647CE-674D-4B86-B921-0B2E49896DEC}" presName="rootText" presStyleLbl="node3" presStyleIdx="8" presStyleCnt="10">
        <dgm:presLayoutVars>
          <dgm:chPref val="3"/>
        </dgm:presLayoutVars>
      </dgm:prSet>
      <dgm:spPr/>
    </dgm:pt>
    <dgm:pt modelId="{24FC4788-49AA-4CD9-8550-0B23BB8DB0DA}" type="pres">
      <dgm:prSet presAssocID="{B3A647CE-674D-4B86-B921-0B2E49896DEC}" presName="rootConnector" presStyleLbl="node3" presStyleIdx="8" presStyleCnt="10"/>
      <dgm:spPr/>
    </dgm:pt>
    <dgm:pt modelId="{43461E6F-5DAF-40F8-ABE4-3FB2A286B23D}" type="pres">
      <dgm:prSet presAssocID="{B3A647CE-674D-4B86-B921-0B2E49896DEC}" presName="hierChild4" presStyleCnt="0"/>
      <dgm:spPr/>
    </dgm:pt>
    <dgm:pt modelId="{F564EA06-3B54-436A-A6F2-BA5A29DB431E}" type="pres">
      <dgm:prSet presAssocID="{B3A647CE-674D-4B86-B921-0B2E49896DEC}" presName="hierChild5" presStyleCnt="0"/>
      <dgm:spPr/>
    </dgm:pt>
    <dgm:pt modelId="{4282AAB7-281F-47E9-9915-3991636B7AE5}" type="pres">
      <dgm:prSet presAssocID="{90BB70CC-0240-4C89-AC79-79C59E31F091}" presName="Name48" presStyleLbl="parChTrans1D3" presStyleIdx="9" presStyleCnt="10"/>
      <dgm:spPr/>
    </dgm:pt>
    <dgm:pt modelId="{1B1E8B1D-AA36-4FAC-ABB9-3C24B25D2E44}" type="pres">
      <dgm:prSet presAssocID="{17165E3F-1C16-42BC-A858-54255CC6B436}" presName="hierRoot2" presStyleCnt="0">
        <dgm:presLayoutVars>
          <dgm:hierBranch val="init"/>
        </dgm:presLayoutVars>
      </dgm:prSet>
      <dgm:spPr/>
    </dgm:pt>
    <dgm:pt modelId="{2ABA0C9A-86CF-42EA-8844-B63733DBF929}" type="pres">
      <dgm:prSet presAssocID="{17165E3F-1C16-42BC-A858-54255CC6B436}" presName="rootComposite" presStyleCnt="0"/>
      <dgm:spPr/>
    </dgm:pt>
    <dgm:pt modelId="{5BFB6129-63DD-49EF-86C1-B5E9D52D8E90}" type="pres">
      <dgm:prSet presAssocID="{17165E3F-1C16-42BC-A858-54255CC6B436}" presName="rootText" presStyleLbl="node3" presStyleIdx="9" presStyleCnt="10">
        <dgm:presLayoutVars>
          <dgm:chPref val="3"/>
        </dgm:presLayoutVars>
      </dgm:prSet>
      <dgm:spPr/>
    </dgm:pt>
    <dgm:pt modelId="{FD92B5A8-E495-4B7D-9D2A-0BDDC9BDD9B1}" type="pres">
      <dgm:prSet presAssocID="{17165E3F-1C16-42BC-A858-54255CC6B436}" presName="rootConnector" presStyleLbl="node3" presStyleIdx="9" presStyleCnt="10"/>
      <dgm:spPr/>
    </dgm:pt>
    <dgm:pt modelId="{972E5A53-2BBE-435E-9F45-6856A540A4BE}" type="pres">
      <dgm:prSet presAssocID="{17165E3F-1C16-42BC-A858-54255CC6B436}" presName="hierChild4" presStyleCnt="0"/>
      <dgm:spPr/>
    </dgm:pt>
    <dgm:pt modelId="{1782F880-4F67-44F0-9C96-40AC191586D7}" type="pres">
      <dgm:prSet presAssocID="{17165E3F-1C16-42BC-A858-54255CC6B436}" presName="hierChild5" presStyleCnt="0"/>
      <dgm:spPr/>
    </dgm:pt>
    <dgm:pt modelId="{CA4A2880-4CFA-4264-AF67-BF1EF919C4EE}" type="pres">
      <dgm:prSet presAssocID="{8A6E2597-60CB-4F13-9DBF-2AEB01F4E61C}" presName="hierChild5" presStyleCnt="0"/>
      <dgm:spPr/>
    </dgm:pt>
    <dgm:pt modelId="{304C7923-8A68-400A-8CFA-F33D318F28AA}" type="pres">
      <dgm:prSet presAssocID="{3617558D-A319-46B7-8623-CE0B5D875356}" presName="Name37" presStyleLbl="parChTrans1D2" presStyleIdx="3" presStyleCnt="6"/>
      <dgm:spPr/>
    </dgm:pt>
    <dgm:pt modelId="{70FDF1A6-6D49-4774-9866-C57766219B84}" type="pres">
      <dgm:prSet presAssocID="{3F3F811D-BD08-45F2-BF11-4C4B6B7A61E3}" presName="hierRoot2" presStyleCnt="0">
        <dgm:presLayoutVars>
          <dgm:hierBranch val="init"/>
        </dgm:presLayoutVars>
      </dgm:prSet>
      <dgm:spPr/>
    </dgm:pt>
    <dgm:pt modelId="{BFCDAF69-7A47-453C-B656-383629FBF684}" type="pres">
      <dgm:prSet presAssocID="{3F3F811D-BD08-45F2-BF11-4C4B6B7A61E3}" presName="rootComposite" presStyleCnt="0"/>
      <dgm:spPr/>
    </dgm:pt>
    <dgm:pt modelId="{2D9F22F6-DD68-4D61-848D-10186C50B075}" type="pres">
      <dgm:prSet presAssocID="{3F3F811D-BD08-45F2-BF11-4C4B6B7A61E3}" presName="rootText" presStyleLbl="node2" presStyleIdx="3" presStyleCnt="5">
        <dgm:presLayoutVars>
          <dgm:chPref val="3"/>
        </dgm:presLayoutVars>
      </dgm:prSet>
      <dgm:spPr/>
    </dgm:pt>
    <dgm:pt modelId="{E7417F63-81FA-4EDB-B4A7-FF0A3DE59EB7}" type="pres">
      <dgm:prSet presAssocID="{3F3F811D-BD08-45F2-BF11-4C4B6B7A61E3}" presName="rootConnector" presStyleLbl="node2" presStyleIdx="3" presStyleCnt="5"/>
      <dgm:spPr/>
    </dgm:pt>
    <dgm:pt modelId="{DC29EA2D-F77A-434C-9930-097414BEFE8F}" type="pres">
      <dgm:prSet presAssocID="{3F3F811D-BD08-45F2-BF11-4C4B6B7A61E3}" presName="hierChild4" presStyleCnt="0"/>
      <dgm:spPr/>
    </dgm:pt>
    <dgm:pt modelId="{1855A9F6-8009-4A42-903A-B74C7CD6346E}" type="pres">
      <dgm:prSet presAssocID="{3F3F811D-BD08-45F2-BF11-4C4B6B7A61E3}" presName="hierChild5" presStyleCnt="0"/>
      <dgm:spPr/>
    </dgm:pt>
    <dgm:pt modelId="{AEFF13C4-1DDB-4B88-9F4D-6EA3E29B0D7A}" type="pres">
      <dgm:prSet presAssocID="{D9ABA9F1-3280-4554-B30A-F8B174C71279}" presName="Name37" presStyleLbl="parChTrans1D2" presStyleIdx="4" presStyleCnt="6"/>
      <dgm:spPr/>
    </dgm:pt>
    <dgm:pt modelId="{59DB051B-AD2F-4E70-8FDC-025D54867D46}" type="pres">
      <dgm:prSet presAssocID="{4E3171A2-B355-44B1-8ABD-CA6001B7CC85}" presName="hierRoot2" presStyleCnt="0">
        <dgm:presLayoutVars>
          <dgm:hierBranch val="init"/>
        </dgm:presLayoutVars>
      </dgm:prSet>
      <dgm:spPr/>
    </dgm:pt>
    <dgm:pt modelId="{A2D05518-E6D9-488C-AA95-9F9FB8832683}" type="pres">
      <dgm:prSet presAssocID="{4E3171A2-B355-44B1-8ABD-CA6001B7CC85}" presName="rootComposite" presStyleCnt="0"/>
      <dgm:spPr/>
    </dgm:pt>
    <dgm:pt modelId="{E298AAF8-CD99-47CC-91CC-AB938A3F3C59}" type="pres">
      <dgm:prSet presAssocID="{4E3171A2-B355-44B1-8ABD-CA6001B7CC85}" presName="rootText" presStyleLbl="node2" presStyleIdx="4" presStyleCnt="5">
        <dgm:presLayoutVars>
          <dgm:chPref val="3"/>
        </dgm:presLayoutVars>
      </dgm:prSet>
      <dgm:spPr>
        <a:prstGeom prst="smileyFace">
          <a:avLst/>
        </a:prstGeom>
      </dgm:spPr>
    </dgm:pt>
    <dgm:pt modelId="{D98F74E5-7042-439C-B846-8FC7455C2BED}" type="pres">
      <dgm:prSet presAssocID="{4E3171A2-B355-44B1-8ABD-CA6001B7CC85}" presName="rootConnector" presStyleLbl="node2" presStyleIdx="4" presStyleCnt="5"/>
      <dgm:spPr/>
    </dgm:pt>
    <dgm:pt modelId="{0615BC43-F895-4342-AA6C-3B974CAC937D}" type="pres">
      <dgm:prSet presAssocID="{4E3171A2-B355-44B1-8ABD-CA6001B7CC85}" presName="hierChild4" presStyleCnt="0"/>
      <dgm:spPr/>
    </dgm:pt>
    <dgm:pt modelId="{FC4E11EB-945F-4F7C-B2B9-7D89A38EBE69}" type="pres">
      <dgm:prSet presAssocID="{4E3171A2-B355-44B1-8ABD-CA6001B7CC85}" presName="hierChild5" presStyleCnt="0"/>
      <dgm:spPr/>
    </dgm:pt>
    <dgm:pt modelId="{C4069E1A-54E7-4E8F-9AA9-62583C2D2B36}" type="pres">
      <dgm:prSet presAssocID="{88C27451-ABAF-4530-896E-C01C33AFE793}" presName="hierChild3" presStyleCnt="0"/>
      <dgm:spPr/>
    </dgm:pt>
    <dgm:pt modelId="{33485F19-519D-454F-BEB8-C4EF1F5F02F9}" type="pres">
      <dgm:prSet presAssocID="{438D7899-4A6D-411F-AD8D-A1EE4CFB4418}" presName="Name111" presStyleLbl="parChTrans1D2" presStyleIdx="5" presStyleCnt="6"/>
      <dgm:spPr/>
    </dgm:pt>
    <dgm:pt modelId="{981DE63A-6B33-41B5-A120-95029D7A3D11}" type="pres">
      <dgm:prSet presAssocID="{7E547CC8-304F-427A-8222-AA16E151F2FB}" presName="hierRoot3" presStyleCnt="0">
        <dgm:presLayoutVars>
          <dgm:hierBranch val="init"/>
        </dgm:presLayoutVars>
      </dgm:prSet>
      <dgm:spPr/>
    </dgm:pt>
    <dgm:pt modelId="{4F2CF26E-8781-4810-9716-F5F5AA5F81C6}" type="pres">
      <dgm:prSet presAssocID="{7E547CC8-304F-427A-8222-AA16E151F2FB}" presName="rootComposite3" presStyleCnt="0"/>
      <dgm:spPr/>
    </dgm:pt>
    <dgm:pt modelId="{1427B8B5-76CF-427D-B0E4-656BB330CA2F}" type="pres">
      <dgm:prSet presAssocID="{7E547CC8-304F-427A-8222-AA16E151F2FB}" presName="rootText3" presStyleLbl="asst1" presStyleIdx="0" presStyleCnt="1">
        <dgm:presLayoutVars>
          <dgm:chPref val="3"/>
        </dgm:presLayoutVars>
      </dgm:prSet>
      <dgm:spPr/>
    </dgm:pt>
    <dgm:pt modelId="{DD93F6AD-6245-493E-9060-99647478FB51}" type="pres">
      <dgm:prSet presAssocID="{7E547CC8-304F-427A-8222-AA16E151F2FB}" presName="rootConnector3" presStyleLbl="asst1" presStyleIdx="0" presStyleCnt="1"/>
      <dgm:spPr/>
    </dgm:pt>
    <dgm:pt modelId="{4ED4BE68-DFB7-42DF-B2CF-3BE9DB52FD02}" type="pres">
      <dgm:prSet presAssocID="{7E547CC8-304F-427A-8222-AA16E151F2FB}" presName="hierChild6" presStyleCnt="0"/>
      <dgm:spPr/>
    </dgm:pt>
    <dgm:pt modelId="{12CE3D26-2BE3-4470-A193-B6B912009BAB}" type="pres">
      <dgm:prSet presAssocID="{7E547CC8-304F-427A-8222-AA16E151F2FB}" presName="hierChild7" presStyleCnt="0"/>
      <dgm:spPr/>
    </dgm:pt>
  </dgm:ptLst>
  <dgm:cxnLst>
    <dgm:cxn modelId="{4AA804A4-1D28-4266-BC59-5F1FC18EAE3E}" type="presOf" srcId="{438D7899-4A6D-411F-AD8D-A1EE4CFB4418}" destId="{33485F19-519D-454F-BEB8-C4EF1F5F02F9}" srcOrd="0" destOrd="0" presId="urn:microsoft.com/office/officeart/2005/8/layout/orgChart1"/>
    <dgm:cxn modelId="{A9931B59-EA55-40CB-8988-B3694B9677A3}" srcId="{88C27451-ABAF-4530-896E-C01C33AFE793}" destId="{BC9A351D-6F67-4F08-92F7-B92843165A11}" srcOrd="2" destOrd="0" parTransId="{358481B2-5CA7-4ACB-A58F-96B1A6707D89}" sibTransId="{A59D98FE-1FB9-4A0F-9847-7B2A106F6171}"/>
    <dgm:cxn modelId="{0DD60A79-7B8C-4532-9E14-A515402981CE}" srcId="{FDC1E874-6191-4FBA-87C6-3706A09F9C65}" destId="{C6AEA5D6-1CF9-4A62-BE19-871937532F8B}" srcOrd="3" destOrd="0" parTransId="{B8D82D9B-0DFC-4FBA-AF64-906869FA6061}" sibTransId="{DE2034A4-CA80-4380-A1E2-F2CA5651702A}"/>
    <dgm:cxn modelId="{8B4CE5BB-E35A-4535-B98C-FFD7B04E985F}" srcId="{57876A2D-3AB2-4A40-BF75-C71665555148}" destId="{88C27451-ABAF-4530-896E-C01C33AFE793}" srcOrd="0" destOrd="0" parTransId="{F48BA280-45AB-4646-81E9-BFA4A96D3B78}" sibTransId="{A0F285DB-952D-4BD2-B10D-0440C04C0B27}"/>
    <dgm:cxn modelId="{08C17B22-0EE5-4AE7-AF00-921AFC090123}" type="presOf" srcId="{4A9037AD-1406-406D-8F75-42730329763E}" destId="{5AC6A199-76A5-4316-A54F-BF45E9A73AF3}" srcOrd="0" destOrd="0" presId="urn:microsoft.com/office/officeart/2005/8/layout/orgChart1"/>
    <dgm:cxn modelId="{CE29751F-46AB-4264-9AD3-DB839DA53186}" type="presOf" srcId="{BC9A351D-6F67-4F08-92F7-B92843165A11}" destId="{E0F61E07-41FD-4C33-A9A8-3C3114F64791}" srcOrd="0" destOrd="0" presId="urn:microsoft.com/office/officeart/2005/8/layout/orgChart1"/>
    <dgm:cxn modelId="{CE7E75ED-17FE-4E92-BD91-1C660469AAC0}" srcId="{88C27451-ABAF-4530-896E-C01C33AFE793}" destId="{8A6E2597-60CB-4F13-9DBF-2AEB01F4E61C}" srcOrd="3" destOrd="0" parTransId="{90963E96-1364-4C22-B465-60B1870FC380}" sibTransId="{25FCD3A5-9CB3-4FEA-AA8B-D5BC61521108}"/>
    <dgm:cxn modelId="{60803578-3136-46EE-8C77-E264BC32B628}" type="presOf" srcId="{B3A647CE-674D-4B86-B921-0B2E49896DEC}" destId="{8917D224-5A3B-43C0-A556-AB78278B4D91}" srcOrd="0" destOrd="0" presId="urn:microsoft.com/office/officeart/2005/8/layout/orgChart1"/>
    <dgm:cxn modelId="{276E838D-5909-4006-B345-B91A92072DB9}" type="presOf" srcId="{88C27451-ABAF-4530-896E-C01C33AFE793}" destId="{9EAFD0AA-99A2-4607-AF4D-DD7B16D30DCD}" srcOrd="1" destOrd="0" presId="urn:microsoft.com/office/officeart/2005/8/layout/orgChart1"/>
    <dgm:cxn modelId="{6229E0C0-504D-4481-8E76-49BA6D46564F}" type="presOf" srcId="{87246FB8-03D4-4DD3-BFE1-87465386895B}" destId="{21A6CFF2-585D-4363-94C7-50EAA75D6021}" srcOrd="1" destOrd="0" presId="urn:microsoft.com/office/officeart/2005/8/layout/orgChart1"/>
    <dgm:cxn modelId="{60E3E987-50B1-422E-AAE9-4597D3B62CA2}" srcId="{8A6E2597-60CB-4F13-9DBF-2AEB01F4E61C}" destId="{55B573E2-2D4F-48C2-8A62-87F829D2E311}" srcOrd="1" destOrd="0" parTransId="{08D644EC-F425-4887-91F1-7B005E9FAB2A}" sibTransId="{83BBE7EF-A95B-4BBB-89D0-710BDE6BD32C}"/>
    <dgm:cxn modelId="{916B1F10-5EC1-46ED-A7BF-1B2277B05A0E}" srcId="{88C27451-ABAF-4530-896E-C01C33AFE793}" destId="{7E547CC8-304F-427A-8222-AA16E151F2FB}" srcOrd="0" destOrd="0" parTransId="{438D7899-4A6D-411F-AD8D-A1EE4CFB4418}" sibTransId="{5892B525-3213-4932-BF8F-EBCA9C22DCD7}"/>
    <dgm:cxn modelId="{1249F237-47F6-47EF-933D-18469B465FCC}" srcId="{8A6E2597-60CB-4F13-9DBF-2AEB01F4E61C}" destId="{CA231E84-C635-4ED5-B7B6-BFA374083671}" srcOrd="2" destOrd="0" parTransId="{F70A97EF-E4DE-40D9-96D0-D87EB1F96DBC}" sibTransId="{F22B589B-AA7A-4EEC-81DF-066DFFDB6DA3}"/>
    <dgm:cxn modelId="{0DCFBF2F-CEB5-4FC9-98F8-06C88C7530FC}" type="presOf" srcId="{FDC1E874-6191-4FBA-87C6-3706A09F9C65}" destId="{76CBB15C-5D94-4C1F-942C-BDA805656F22}" srcOrd="1" destOrd="0" presId="urn:microsoft.com/office/officeart/2005/8/layout/orgChart1"/>
    <dgm:cxn modelId="{A2DF8E89-9C1D-4357-AC23-5D082292555B}" type="presOf" srcId="{55B573E2-2D4F-48C2-8A62-87F829D2E311}" destId="{8215F27B-1CFB-4B42-A217-EF9641F5FB71}" srcOrd="0" destOrd="0" presId="urn:microsoft.com/office/officeart/2005/8/layout/orgChart1"/>
    <dgm:cxn modelId="{DEB91793-F17C-4527-9035-EE9C72B93155}" type="presOf" srcId="{3F3F811D-BD08-45F2-BF11-4C4B6B7A61E3}" destId="{E7417F63-81FA-4EDB-B4A7-FF0A3DE59EB7}" srcOrd="1" destOrd="0" presId="urn:microsoft.com/office/officeart/2005/8/layout/orgChart1"/>
    <dgm:cxn modelId="{08A2407B-7011-4F11-A561-08C52F047168}" srcId="{8A6E2597-60CB-4F13-9DBF-2AEB01F4E61C}" destId="{B3A647CE-674D-4B86-B921-0B2E49896DEC}" srcOrd="3" destOrd="0" parTransId="{88C3326F-7243-4183-B2C7-DB8593931F2A}" sibTransId="{9145CB60-C19F-495F-8CC6-663ED878A8BC}"/>
    <dgm:cxn modelId="{DA32A11C-2CDC-4D35-ABE5-FC31D3BB75CA}" type="presOf" srcId="{D9ABA9F1-3280-4554-B30A-F8B174C71279}" destId="{AEFF13C4-1DDB-4B88-9F4D-6EA3E29B0D7A}" srcOrd="0" destOrd="0" presId="urn:microsoft.com/office/officeart/2005/8/layout/orgChart1"/>
    <dgm:cxn modelId="{01A89D7D-1936-4F01-9800-2AF846F48663}" type="presOf" srcId="{CA231E84-C635-4ED5-B7B6-BFA374083671}" destId="{70B2066E-3FB0-45FB-8EFE-23D23D676085}" srcOrd="0" destOrd="0" presId="urn:microsoft.com/office/officeart/2005/8/layout/orgChart1"/>
    <dgm:cxn modelId="{D5D09CEF-AF55-4B09-8C0F-17A4C9BD17EE}" type="presOf" srcId="{358481B2-5CA7-4ACB-A58F-96B1A6707D89}" destId="{C447A8A8-996C-4F29-BB21-41044E87D23D}" srcOrd="0" destOrd="0" presId="urn:microsoft.com/office/officeart/2005/8/layout/orgChart1"/>
    <dgm:cxn modelId="{4FF293B5-BFC3-4C06-A2F5-394F192FEB76}" type="presOf" srcId="{3617558D-A319-46B7-8623-CE0B5D875356}" destId="{304C7923-8A68-400A-8CFA-F33D318F28AA}" srcOrd="0" destOrd="0" presId="urn:microsoft.com/office/officeart/2005/8/layout/orgChart1"/>
    <dgm:cxn modelId="{382928A8-A304-455D-AD3D-6F84A0ACE2CD}" type="presOf" srcId="{3D3A92A9-4D04-488B-B6D2-009FA4DF162E}" destId="{38FB870B-6444-4776-A6DF-F9EF9CCF50EB}" srcOrd="0" destOrd="0" presId="urn:microsoft.com/office/officeart/2005/8/layout/orgChart1"/>
    <dgm:cxn modelId="{48DD1C13-C0C7-4B06-8AC7-8A2878627373}" type="presOf" srcId="{BC9A351D-6F67-4F08-92F7-B92843165A11}" destId="{B53DF70D-A61E-40BA-82DA-085F53D97E13}" srcOrd="1" destOrd="0" presId="urn:microsoft.com/office/officeart/2005/8/layout/orgChart1"/>
    <dgm:cxn modelId="{D22E6329-1A82-4543-A75E-0F9E4A485E1D}" type="presOf" srcId="{3F3F811D-BD08-45F2-BF11-4C4B6B7A61E3}" destId="{2D9F22F6-DD68-4D61-848D-10186C50B075}" srcOrd="0" destOrd="0" presId="urn:microsoft.com/office/officeart/2005/8/layout/orgChart1"/>
    <dgm:cxn modelId="{2883958D-BFA2-4C10-97E0-A1EBBEDB3031}" type="presOf" srcId="{0C32D155-7F14-48D2-94AE-ED3EBE51ABBD}" destId="{BF57CAFA-3448-4FF3-9336-191ABE3BE943}" srcOrd="0" destOrd="0" presId="urn:microsoft.com/office/officeart/2005/8/layout/orgChart1"/>
    <dgm:cxn modelId="{0BD8E1A2-2BC6-4DE8-921F-363AE15ED55A}" type="presOf" srcId="{57876A2D-3AB2-4A40-BF75-C71665555148}" destId="{86E892CB-3221-4619-AA66-7367CBEFF5D2}" srcOrd="0" destOrd="0" presId="urn:microsoft.com/office/officeart/2005/8/layout/orgChart1"/>
    <dgm:cxn modelId="{EF564B03-1E82-4DAA-B886-3A6FB695406A}" srcId="{8A6E2597-60CB-4F13-9DBF-2AEB01F4E61C}" destId="{17165E3F-1C16-42BC-A858-54255CC6B436}" srcOrd="4" destOrd="0" parTransId="{90BB70CC-0240-4C89-AC79-79C59E31F091}" sibTransId="{5CD9AFD7-1534-422E-9A2A-2C91DD178AC9}"/>
    <dgm:cxn modelId="{252963E7-E905-4295-AEC4-2F283BCC98FE}" srcId="{88C27451-ABAF-4530-896E-C01C33AFE793}" destId="{3F3F811D-BD08-45F2-BF11-4C4B6B7A61E3}" srcOrd="4" destOrd="0" parTransId="{3617558D-A319-46B7-8623-CE0B5D875356}" sibTransId="{35381C43-1BD3-4C34-B2F8-8C0EC69AEE3D}"/>
    <dgm:cxn modelId="{1EDDB4F8-A757-45D3-8136-9C9FFC884DD0}" type="presOf" srcId="{7E547CC8-304F-427A-8222-AA16E151F2FB}" destId="{DD93F6AD-6245-493E-9060-99647478FB51}" srcOrd="1" destOrd="0" presId="urn:microsoft.com/office/officeart/2005/8/layout/orgChart1"/>
    <dgm:cxn modelId="{779EDC40-11C3-410A-8649-09991FB4E79B}" srcId="{FDC1E874-6191-4FBA-87C6-3706A09F9C65}" destId="{6D16CAA2-ABEE-4B40-9B4D-EA401387E6CC}" srcOrd="4" destOrd="0" parTransId="{C869530A-0565-42B2-9804-D191268CCB78}" sibTransId="{8737E1B2-4978-46AB-862D-B29D8B89B8A7}"/>
    <dgm:cxn modelId="{29561ECC-F56C-4F2E-B656-AF079D1B0741}" srcId="{FDC1E874-6191-4FBA-87C6-3706A09F9C65}" destId="{7EB72915-F79F-4868-B9FC-452C62B0E398}" srcOrd="1" destOrd="0" parTransId="{2F770845-7CAB-4990-A55B-3040536C44CF}" sibTransId="{B86CC3CC-2C52-4936-8F33-FDC308D35B58}"/>
    <dgm:cxn modelId="{B791F1CE-81F8-43DA-B398-C921473E61DC}" srcId="{88C27451-ABAF-4530-896E-C01C33AFE793}" destId="{FDC1E874-6191-4FBA-87C6-3706A09F9C65}" srcOrd="1" destOrd="0" parTransId="{718FD3C3-0D25-4731-9D4C-974854FF63DA}" sibTransId="{708E2814-484E-4829-851D-D34AA9AE99EE}"/>
    <dgm:cxn modelId="{1908F1EB-0BA2-4E7F-8BA3-00105157CCD8}" type="presOf" srcId="{C6AEA5D6-1CF9-4A62-BE19-871937532F8B}" destId="{3532EF38-96F5-44B5-8DE4-9EE71C215F99}" srcOrd="1" destOrd="0" presId="urn:microsoft.com/office/officeart/2005/8/layout/orgChart1"/>
    <dgm:cxn modelId="{2BC71524-EE7C-40E0-AD3F-406D8E7B49B3}" type="presOf" srcId="{7EB72915-F79F-4868-B9FC-452C62B0E398}" destId="{D7A4D9B9-5CCC-403E-ADCC-CC009F42E84D}" srcOrd="0" destOrd="0" presId="urn:microsoft.com/office/officeart/2005/8/layout/orgChart1"/>
    <dgm:cxn modelId="{B1692B73-4A30-49F3-83CC-611219342470}" srcId="{FDC1E874-6191-4FBA-87C6-3706A09F9C65}" destId="{3D3A92A9-4D04-488B-B6D2-009FA4DF162E}" srcOrd="2" destOrd="0" parTransId="{4A9037AD-1406-406D-8F75-42730329763E}" sibTransId="{93FFA97A-75D1-4AE6-B1AF-8F2B0CAE9C56}"/>
    <dgm:cxn modelId="{3CCD9010-088E-4446-B1F1-46F0EEDDFA72}" srcId="{88C27451-ABAF-4530-896E-C01C33AFE793}" destId="{4E3171A2-B355-44B1-8ABD-CA6001B7CC85}" srcOrd="5" destOrd="0" parTransId="{D9ABA9F1-3280-4554-B30A-F8B174C71279}" sibTransId="{F9A306E9-429A-42A7-B53A-65A5E691D424}"/>
    <dgm:cxn modelId="{391EE201-CEBF-45FB-97DF-1004A4A4A383}" type="presOf" srcId="{C6AEA5D6-1CF9-4A62-BE19-871937532F8B}" destId="{4B4B7D75-3EA4-4609-9328-33DF3BE420B2}" srcOrd="0" destOrd="0" presId="urn:microsoft.com/office/officeart/2005/8/layout/orgChart1"/>
    <dgm:cxn modelId="{BEF5B567-B28B-4937-8A20-922C8DA3E5AC}" srcId="{8A6E2597-60CB-4F13-9DBF-2AEB01F4E61C}" destId="{0C32D155-7F14-48D2-94AE-ED3EBE51ABBD}" srcOrd="0" destOrd="0" parTransId="{BD36E86F-F38A-45F9-B896-2A8A9033DCF6}" sibTransId="{1763D0D8-E4E1-435A-A54B-A85FF2D89178}"/>
    <dgm:cxn modelId="{FA86DD65-8807-4DA5-B378-EC1DBA4DDD6D}" type="presOf" srcId="{55B573E2-2D4F-48C2-8A62-87F829D2E311}" destId="{A3A6209A-956C-4CAB-A31E-F9C7B56422FF}" srcOrd="1" destOrd="0" presId="urn:microsoft.com/office/officeart/2005/8/layout/orgChart1"/>
    <dgm:cxn modelId="{B67F5365-1D59-4566-934B-79BD7B5E886B}" type="presOf" srcId="{6D16CAA2-ABEE-4B40-9B4D-EA401387E6CC}" destId="{7747032B-D5B1-40C2-9642-BD00608175B4}" srcOrd="0" destOrd="0" presId="urn:microsoft.com/office/officeart/2005/8/layout/orgChart1"/>
    <dgm:cxn modelId="{57E0D187-AF6F-42E9-961F-E568952DBB8D}" type="presOf" srcId="{90963E96-1364-4C22-B465-60B1870FC380}" destId="{374B232E-5780-4FA6-97A8-25BA4B8BA335}" srcOrd="0" destOrd="0" presId="urn:microsoft.com/office/officeart/2005/8/layout/orgChart1"/>
    <dgm:cxn modelId="{342E361D-CD2A-43F1-ABF7-2C8399B97EAD}" type="presOf" srcId="{88C27451-ABAF-4530-896E-C01C33AFE793}" destId="{8079ECED-A119-40E0-B3E9-138378E681F0}" srcOrd="0" destOrd="0" presId="urn:microsoft.com/office/officeart/2005/8/layout/orgChart1"/>
    <dgm:cxn modelId="{36575962-31EB-4C17-9051-3E3FDD8FD0CC}" type="presOf" srcId="{AEE8EBB8-1D70-4D8F-AD4B-078C3E61F476}" destId="{3D854BDC-BBFF-44EE-A687-8E7625A93D8E}" srcOrd="0" destOrd="0" presId="urn:microsoft.com/office/officeart/2005/8/layout/orgChart1"/>
    <dgm:cxn modelId="{C8C1597B-B032-40E0-ACB3-3F8B321BA7B5}" type="presOf" srcId="{4E3171A2-B355-44B1-8ABD-CA6001B7CC85}" destId="{D98F74E5-7042-439C-B846-8FC7455C2BED}" srcOrd="1" destOrd="0" presId="urn:microsoft.com/office/officeart/2005/8/layout/orgChart1"/>
    <dgm:cxn modelId="{F0FC1E0F-11F7-4A20-9E63-46EEBD7AAF14}" type="presOf" srcId="{0C32D155-7F14-48D2-94AE-ED3EBE51ABBD}" destId="{8E0A421C-3063-4FC4-925F-CEF8D8FB8E75}" srcOrd="1" destOrd="0" presId="urn:microsoft.com/office/officeart/2005/8/layout/orgChart1"/>
    <dgm:cxn modelId="{22B94330-11D6-4C59-B855-405EAC99041F}" type="presOf" srcId="{8A6E2597-60CB-4F13-9DBF-2AEB01F4E61C}" destId="{50A1D8C2-75C4-4E16-AB77-3F4184BD116B}" srcOrd="0" destOrd="0" presId="urn:microsoft.com/office/officeart/2005/8/layout/orgChart1"/>
    <dgm:cxn modelId="{6F55D0D6-DE6E-4D4C-80C4-43624089B334}" type="presOf" srcId="{88C3326F-7243-4183-B2C7-DB8593931F2A}" destId="{988E2435-7282-43D7-A468-31876663CC3A}" srcOrd="0" destOrd="0" presId="urn:microsoft.com/office/officeart/2005/8/layout/orgChart1"/>
    <dgm:cxn modelId="{026948EA-D088-440B-A784-2B4F1B5418E3}" type="presOf" srcId="{B8D82D9B-0DFC-4FBA-AF64-906869FA6061}" destId="{D309FB94-D1F9-409B-8664-3FA349EE1BDC}" srcOrd="0" destOrd="0" presId="urn:microsoft.com/office/officeart/2005/8/layout/orgChart1"/>
    <dgm:cxn modelId="{3AFA0A84-5ED3-4BBE-B88E-E99A4DF94C0C}" type="presOf" srcId="{4E3171A2-B355-44B1-8ABD-CA6001B7CC85}" destId="{E298AAF8-CD99-47CC-91CC-AB938A3F3C59}" srcOrd="0" destOrd="0" presId="urn:microsoft.com/office/officeart/2005/8/layout/orgChart1"/>
    <dgm:cxn modelId="{D33B11D8-1F48-4D99-9018-7FA20F93D7B4}" type="presOf" srcId="{7EB72915-F79F-4868-B9FC-452C62B0E398}" destId="{E1C7C29D-51AB-4B5E-AEB0-5B4394E47958}" srcOrd="1" destOrd="0" presId="urn:microsoft.com/office/officeart/2005/8/layout/orgChart1"/>
    <dgm:cxn modelId="{FD8828FF-80EE-4F87-87A7-7159B67C8357}" type="presOf" srcId="{3D3A92A9-4D04-488B-B6D2-009FA4DF162E}" destId="{84A84980-2376-4B3F-9A1B-E0F16C51A6A2}" srcOrd="1" destOrd="0" presId="urn:microsoft.com/office/officeart/2005/8/layout/orgChart1"/>
    <dgm:cxn modelId="{63341E49-3161-4FCF-9DAC-98DFA7802BDF}" type="presOf" srcId="{BD36E86F-F38A-45F9-B896-2A8A9033DCF6}" destId="{288A400D-7BF5-49E9-A074-AF894FBA898A}" srcOrd="0" destOrd="0" presId="urn:microsoft.com/office/officeart/2005/8/layout/orgChart1"/>
    <dgm:cxn modelId="{FC15A101-B9C7-45BD-BC64-93CCCBC0B475}" type="presOf" srcId="{90BB70CC-0240-4C89-AC79-79C59E31F091}" destId="{4282AAB7-281F-47E9-9915-3991636B7AE5}" srcOrd="0" destOrd="0" presId="urn:microsoft.com/office/officeart/2005/8/layout/orgChart1"/>
    <dgm:cxn modelId="{7B215469-F7BA-4423-B61B-F12F48506823}" type="presOf" srcId="{F70A97EF-E4DE-40D9-96D0-D87EB1F96DBC}" destId="{2C4F4463-4705-4986-AF37-696F7B3920DE}" srcOrd="0" destOrd="0" presId="urn:microsoft.com/office/officeart/2005/8/layout/orgChart1"/>
    <dgm:cxn modelId="{C79AF980-69B7-421D-B4A1-BC94450EFC6C}" type="presOf" srcId="{87246FB8-03D4-4DD3-BFE1-87465386895B}" destId="{AE78C9DB-2A49-4E49-87C1-2FD16F3F2507}" srcOrd="0" destOrd="0" presId="urn:microsoft.com/office/officeart/2005/8/layout/orgChart1"/>
    <dgm:cxn modelId="{AF71FC07-2DB1-4114-8466-6FC95BE2DCF1}" type="presOf" srcId="{B3A647CE-674D-4B86-B921-0B2E49896DEC}" destId="{24FC4788-49AA-4CD9-8550-0B23BB8DB0DA}" srcOrd="1" destOrd="0" presId="urn:microsoft.com/office/officeart/2005/8/layout/orgChart1"/>
    <dgm:cxn modelId="{034B440D-FE5D-4EF3-A602-9E0EE511CA17}" srcId="{FDC1E874-6191-4FBA-87C6-3706A09F9C65}" destId="{87246FB8-03D4-4DD3-BFE1-87465386895B}" srcOrd="0" destOrd="0" parTransId="{AEE8EBB8-1D70-4D8F-AD4B-078C3E61F476}" sibTransId="{4CA342A4-A6FB-40C4-8CA5-F1A7AC1D5193}"/>
    <dgm:cxn modelId="{1E1CB4C6-92D1-46C9-B2E3-14A9B6D92540}" type="presOf" srcId="{FDC1E874-6191-4FBA-87C6-3706A09F9C65}" destId="{ABFF177C-B223-4FF1-9552-12B49CEEE6AD}" srcOrd="0" destOrd="0" presId="urn:microsoft.com/office/officeart/2005/8/layout/orgChart1"/>
    <dgm:cxn modelId="{659C5969-141A-4490-9008-782F0AB418CB}" type="presOf" srcId="{17165E3F-1C16-42BC-A858-54255CC6B436}" destId="{FD92B5A8-E495-4B7D-9D2A-0BDDC9BDD9B1}" srcOrd="1" destOrd="0" presId="urn:microsoft.com/office/officeart/2005/8/layout/orgChart1"/>
    <dgm:cxn modelId="{D729828A-5E01-45BD-AA22-0DB1BE2C738F}" type="presOf" srcId="{7E547CC8-304F-427A-8222-AA16E151F2FB}" destId="{1427B8B5-76CF-427D-B0E4-656BB330CA2F}" srcOrd="0" destOrd="0" presId="urn:microsoft.com/office/officeart/2005/8/layout/orgChart1"/>
    <dgm:cxn modelId="{7BB80BCF-AE35-4867-9591-F218AF27419C}" type="presOf" srcId="{08D644EC-F425-4887-91F1-7B005E9FAB2A}" destId="{1278B270-2174-47F4-9ED2-B7E8447741DC}" srcOrd="0" destOrd="0" presId="urn:microsoft.com/office/officeart/2005/8/layout/orgChart1"/>
    <dgm:cxn modelId="{A6BBB3C8-AF55-4F16-A5F6-9A8D9D11C6EF}" type="presOf" srcId="{C869530A-0565-42B2-9804-D191268CCB78}" destId="{C16A12B1-4FFD-4EA3-BA0D-CD875BBB4E87}" srcOrd="0" destOrd="0" presId="urn:microsoft.com/office/officeart/2005/8/layout/orgChart1"/>
    <dgm:cxn modelId="{F6999EBE-5ED6-442E-86A7-E13683D0AD31}" type="presOf" srcId="{718FD3C3-0D25-4731-9D4C-974854FF63DA}" destId="{95DFFD3D-2B51-4A7B-8E72-431334CA8FFF}" srcOrd="0" destOrd="0" presId="urn:microsoft.com/office/officeart/2005/8/layout/orgChart1"/>
    <dgm:cxn modelId="{E3E54314-6E71-4C61-A1D4-25355C565D24}" type="presOf" srcId="{CA231E84-C635-4ED5-B7B6-BFA374083671}" destId="{A3EDD18B-416E-48F1-8F04-B4025219F048}" srcOrd="1" destOrd="0" presId="urn:microsoft.com/office/officeart/2005/8/layout/orgChart1"/>
    <dgm:cxn modelId="{EFAF9D97-9FB7-4E28-A2F7-C4E27037ECA0}" type="presOf" srcId="{6D16CAA2-ABEE-4B40-9B4D-EA401387E6CC}" destId="{C685A0B8-2244-40B7-8D42-8DDC0B3640C3}" srcOrd="1" destOrd="0" presId="urn:microsoft.com/office/officeart/2005/8/layout/orgChart1"/>
    <dgm:cxn modelId="{946BFBA1-8A1C-49D3-BC1E-008C5E1E4B6E}" type="presOf" srcId="{8A6E2597-60CB-4F13-9DBF-2AEB01F4E61C}" destId="{AB5AF526-191A-436D-AC5B-107F5DB88AAF}" srcOrd="1" destOrd="0" presId="urn:microsoft.com/office/officeart/2005/8/layout/orgChart1"/>
    <dgm:cxn modelId="{21C9074B-83CA-4EAD-98A2-E2BC910E99DB}" type="presOf" srcId="{2F770845-7CAB-4990-A55B-3040536C44CF}" destId="{80FBF038-29B5-40F7-9138-5408F0BB0F50}" srcOrd="0" destOrd="0" presId="urn:microsoft.com/office/officeart/2005/8/layout/orgChart1"/>
    <dgm:cxn modelId="{4067D75F-BC05-4DDC-BA9E-F269C50ADCB9}" type="presOf" srcId="{17165E3F-1C16-42BC-A858-54255CC6B436}" destId="{5BFB6129-63DD-49EF-86C1-B5E9D52D8E90}" srcOrd="0" destOrd="0" presId="urn:microsoft.com/office/officeart/2005/8/layout/orgChart1"/>
    <dgm:cxn modelId="{655A9E6E-9D26-4C9F-86D8-045D0B49AAAC}" type="presParOf" srcId="{86E892CB-3221-4619-AA66-7367CBEFF5D2}" destId="{49B45354-FD1A-42B4-8AD1-FD27B6277269}" srcOrd="0" destOrd="0" presId="urn:microsoft.com/office/officeart/2005/8/layout/orgChart1"/>
    <dgm:cxn modelId="{A748E076-C7E7-4285-866C-9E91A42CECB3}" type="presParOf" srcId="{49B45354-FD1A-42B4-8AD1-FD27B6277269}" destId="{228B729B-CC36-436E-95C2-1792FC3C6D27}" srcOrd="0" destOrd="0" presId="urn:microsoft.com/office/officeart/2005/8/layout/orgChart1"/>
    <dgm:cxn modelId="{CA29FE8B-4D51-4FAB-8411-CBE27B61F3CD}" type="presParOf" srcId="{228B729B-CC36-436E-95C2-1792FC3C6D27}" destId="{8079ECED-A119-40E0-B3E9-138378E681F0}" srcOrd="0" destOrd="0" presId="urn:microsoft.com/office/officeart/2005/8/layout/orgChart1"/>
    <dgm:cxn modelId="{F6F129AB-011E-4027-B307-A755984652DD}" type="presParOf" srcId="{228B729B-CC36-436E-95C2-1792FC3C6D27}" destId="{9EAFD0AA-99A2-4607-AF4D-DD7B16D30DCD}" srcOrd="1" destOrd="0" presId="urn:microsoft.com/office/officeart/2005/8/layout/orgChart1"/>
    <dgm:cxn modelId="{D8025ABA-B1EE-45A3-9457-DAC7CD14CDB1}" type="presParOf" srcId="{49B45354-FD1A-42B4-8AD1-FD27B6277269}" destId="{FF80EC4F-FA1B-4E71-9FD0-B0DC54CBBEDB}" srcOrd="1" destOrd="0" presId="urn:microsoft.com/office/officeart/2005/8/layout/orgChart1"/>
    <dgm:cxn modelId="{5468CC52-E83C-4416-90D0-4C6C22D41C8D}" type="presParOf" srcId="{FF80EC4F-FA1B-4E71-9FD0-B0DC54CBBEDB}" destId="{95DFFD3D-2B51-4A7B-8E72-431334CA8FFF}" srcOrd="0" destOrd="0" presId="urn:microsoft.com/office/officeart/2005/8/layout/orgChart1"/>
    <dgm:cxn modelId="{DD298798-5460-4F9C-9E66-D48E1698BD96}" type="presParOf" srcId="{FF80EC4F-FA1B-4E71-9FD0-B0DC54CBBEDB}" destId="{AA3BAF13-55FF-4B06-AB7A-77C7D128F127}" srcOrd="1" destOrd="0" presId="urn:microsoft.com/office/officeart/2005/8/layout/orgChart1"/>
    <dgm:cxn modelId="{248607AF-EA11-4AC0-9788-1BEA0607DE27}" type="presParOf" srcId="{AA3BAF13-55FF-4B06-AB7A-77C7D128F127}" destId="{5312DE92-97CC-453F-9552-2FEEF32BDA6B}" srcOrd="0" destOrd="0" presId="urn:microsoft.com/office/officeart/2005/8/layout/orgChart1"/>
    <dgm:cxn modelId="{E435DC1F-6819-4DDA-9612-734619C00ABA}" type="presParOf" srcId="{5312DE92-97CC-453F-9552-2FEEF32BDA6B}" destId="{ABFF177C-B223-4FF1-9552-12B49CEEE6AD}" srcOrd="0" destOrd="0" presId="urn:microsoft.com/office/officeart/2005/8/layout/orgChart1"/>
    <dgm:cxn modelId="{F3EB1E8D-B54B-44F7-9076-1B8631A13B16}" type="presParOf" srcId="{5312DE92-97CC-453F-9552-2FEEF32BDA6B}" destId="{76CBB15C-5D94-4C1F-942C-BDA805656F22}" srcOrd="1" destOrd="0" presId="urn:microsoft.com/office/officeart/2005/8/layout/orgChart1"/>
    <dgm:cxn modelId="{F0403E39-E3CE-475D-8483-145DD4673390}" type="presParOf" srcId="{AA3BAF13-55FF-4B06-AB7A-77C7D128F127}" destId="{5B7348F2-3540-49DD-9761-B6AF0C03C32E}" srcOrd="1" destOrd="0" presId="urn:microsoft.com/office/officeart/2005/8/layout/orgChart1"/>
    <dgm:cxn modelId="{74A5B7CE-9B66-4E6D-9E97-643A0AA986A0}" type="presParOf" srcId="{5B7348F2-3540-49DD-9761-B6AF0C03C32E}" destId="{3D854BDC-BBFF-44EE-A687-8E7625A93D8E}" srcOrd="0" destOrd="0" presId="urn:microsoft.com/office/officeart/2005/8/layout/orgChart1"/>
    <dgm:cxn modelId="{441F318D-8FDE-4BF8-8342-CB2C90A93819}" type="presParOf" srcId="{5B7348F2-3540-49DD-9761-B6AF0C03C32E}" destId="{5B66B851-58C5-420D-93C4-CB183C86209F}" srcOrd="1" destOrd="0" presId="urn:microsoft.com/office/officeart/2005/8/layout/orgChart1"/>
    <dgm:cxn modelId="{874DA39A-786A-4CD5-A0EB-DFE731D78B88}" type="presParOf" srcId="{5B66B851-58C5-420D-93C4-CB183C86209F}" destId="{3822B605-D788-468B-8409-A3BFA33C63F9}" srcOrd="0" destOrd="0" presId="urn:microsoft.com/office/officeart/2005/8/layout/orgChart1"/>
    <dgm:cxn modelId="{77B72C6A-E570-4E36-908E-12219B6402DE}" type="presParOf" srcId="{3822B605-D788-468B-8409-A3BFA33C63F9}" destId="{AE78C9DB-2A49-4E49-87C1-2FD16F3F2507}" srcOrd="0" destOrd="0" presId="urn:microsoft.com/office/officeart/2005/8/layout/orgChart1"/>
    <dgm:cxn modelId="{3824C8CF-2F28-4A25-8CDD-DAD96AE756F0}" type="presParOf" srcId="{3822B605-D788-468B-8409-A3BFA33C63F9}" destId="{21A6CFF2-585D-4363-94C7-50EAA75D6021}" srcOrd="1" destOrd="0" presId="urn:microsoft.com/office/officeart/2005/8/layout/orgChart1"/>
    <dgm:cxn modelId="{C3F2948D-100C-47A7-A12E-90BC4F81103D}" type="presParOf" srcId="{5B66B851-58C5-420D-93C4-CB183C86209F}" destId="{141C36B8-416B-4177-B3A1-99C089907121}" srcOrd="1" destOrd="0" presId="urn:microsoft.com/office/officeart/2005/8/layout/orgChart1"/>
    <dgm:cxn modelId="{26AA076E-F437-4276-B779-D41298040A20}" type="presParOf" srcId="{5B66B851-58C5-420D-93C4-CB183C86209F}" destId="{98436AB4-47B5-4A05-ADDA-063347C6D4BA}" srcOrd="2" destOrd="0" presId="urn:microsoft.com/office/officeart/2005/8/layout/orgChart1"/>
    <dgm:cxn modelId="{348C3DB9-E3F4-44A8-BF40-A62FCAE6AF9F}" type="presParOf" srcId="{5B7348F2-3540-49DD-9761-B6AF0C03C32E}" destId="{80FBF038-29B5-40F7-9138-5408F0BB0F50}" srcOrd="2" destOrd="0" presId="urn:microsoft.com/office/officeart/2005/8/layout/orgChart1"/>
    <dgm:cxn modelId="{1DE2326C-F807-42EA-8DCD-9960AF0271EE}" type="presParOf" srcId="{5B7348F2-3540-49DD-9761-B6AF0C03C32E}" destId="{DCEAB961-55BC-4D02-BBF7-DD1E5DFECFCA}" srcOrd="3" destOrd="0" presId="urn:microsoft.com/office/officeart/2005/8/layout/orgChart1"/>
    <dgm:cxn modelId="{A66CC221-F826-4C3A-931A-249B38490BA7}" type="presParOf" srcId="{DCEAB961-55BC-4D02-BBF7-DD1E5DFECFCA}" destId="{22340856-71C9-4FB0-B2B9-41F9EC1475FE}" srcOrd="0" destOrd="0" presId="urn:microsoft.com/office/officeart/2005/8/layout/orgChart1"/>
    <dgm:cxn modelId="{026A011C-1060-4ACA-84FB-C3E84B6AC5D4}" type="presParOf" srcId="{22340856-71C9-4FB0-B2B9-41F9EC1475FE}" destId="{D7A4D9B9-5CCC-403E-ADCC-CC009F42E84D}" srcOrd="0" destOrd="0" presId="urn:microsoft.com/office/officeart/2005/8/layout/orgChart1"/>
    <dgm:cxn modelId="{FC7C019B-C6B4-4AAD-BC05-428E88B1A39E}" type="presParOf" srcId="{22340856-71C9-4FB0-B2B9-41F9EC1475FE}" destId="{E1C7C29D-51AB-4B5E-AEB0-5B4394E47958}" srcOrd="1" destOrd="0" presId="urn:microsoft.com/office/officeart/2005/8/layout/orgChart1"/>
    <dgm:cxn modelId="{D97BE230-23C3-465C-B44F-99BCDFF48DD4}" type="presParOf" srcId="{DCEAB961-55BC-4D02-BBF7-DD1E5DFECFCA}" destId="{CBDF4537-3C01-49E2-BDB9-AA4C7701C4F4}" srcOrd="1" destOrd="0" presId="urn:microsoft.com/office/officeart/2005/8/layout/orgChart1"/>
    <dgm:cxn modelId="{BCDDCAAB-6809-484B-BE52-497B4C46D6CE}" type="presParOf" srcId="{DCEAB961-55BC-4D02-BBF7-DD1E5DFECFCA}" destId="{6F76AB2B-6930-4EFB-B3BC-77D6A414C4BF}" srcOrd="2" destOrd="0" presId="urn:microsoft.com/office/officeart/2005/8/layout/orgChart1"/>
    <dgm:cxn modelId="{DDB66CE6-0B5E-4492-BA79-A3F34D24884B}" type="presParOf" srcId="{5B7348F2-3540-49DD-9761-B6AF0C03C32E}" destId="{5AC6A199-76A5-4316-A54F-BF45E9A73AF3}" srcOrd="4" destOrd="0" presId="urn:microsoft.com/office/officeart/2005/8/layout/orgChart1"/>
    <dgm:cxn modelId="{FB7427DB-37B8-4C28-A7CA-BCC57A1A5516}" type="presParOf" srcId="{5B7348F2-3540-49DD-9761-B6AF0C03C32E}" destId="{B6669AA2-EFD5-408B-AC7A-1F3DCF1C0E7B}" srcOrd="5" destOrd="0" presId="urn:microsoft.com/office/officeart/2005/8/layout/orgChart1"/>
    <dgm:cxn modelId="{13EC5F35-B6C5-4A92-82D9-3D1FC5327206}" type="presParOf" srcId="{B6669AA2-EFD5-408B-AC7A-1F3DCF1C0E7B}" destId="{238E919E-7F20-4783-8805-AA8ACB0FB016}" srcOrd="0" destOrd="0" presId="urn:microsoft.com/office/officeart/2005/8/layout/orgChart1"/>
    <dgm:cxn modelId="{5303B66E-1654-43A8-B0BE-822854916953}" type="presParOf" srcId="{238E919E-7F20-4783-8805-AA8ACB0FB016}" destId="{38FB870B-6444-4776-A6DF-F9EF9CCF50EB}" srcOrd="0" destOrd="0" presId="urn:microsoft.com/office/officeart/2005/8/layout/orgChart1"/>
    <dgm:cxn modelId="{3A8FE095-C271-4641-A88C-A1C38CDD72F8}" type="presParOf" srcId="{238E919E-7F20-4783-8805-AA8ACB0FB016}" destId="{84A84980-2376-4B3F-9A1B-E0F16C51A6A2}" srcOrd="1" destOrd="0" presId="urn:microsoft.com/office/officeart/2005/8/layout/orgChart1"/>
    <dgm:cxn modelId="{87325758-A3CB-4E9C-9A94-39B91D13F99C}" type="presParOf" srcId="{B6669AA2-EFD5-408B-AC7A-1F3DCF1C0E7B}" destId="{4F37C6EA-B965-46EB-875B-14F31E952D7C}" srcOrd="1" destOrd="0" presId="urn:microsoft.com/office/officeart/2005/8/layout/orgChart1"/>
    <dgm:cxn modelId="{D5B9E8D1-2237-45CB-8AE5-1F569F118795}" type="presParOf" srcId="{B6669AA2-EFD5-408B-AC7A-1F3DCF1C0E7B}" destId="{09294A4F-8412-4620-9F26-7622D000D922}" srcOrd="2" destOrd="0" presId="urn:microsoft.com/office/officeart/2005/8/layout/orgChart1"/>
    <dgm:cxn modelId="{2A6B9982-2729-4BAB-B99A-92130202970F}" type="presParOf" srcId="{5B7348F2-3540-49DD-9761-B6AF0C03C32E}" destId="{D309FB94-D1F9-409B-8664-3FA349EE1BDC}" srcOrd="6" destOrd="0" presId="urn:microsoft.com/office/officeart/2005/8/layout/orgChart1"/>
    <dgm:cxn modelId="{AA36895A-27FF-4F71-9413-30CF03071F5D}" type="presParOf" srcId="{5B7348F2-3540-49DD-9761-B6AF0C03C32E}" destId="{5F0675DE-87A9-4FE2-8A55-870F6CE893A0}" srcOrd="7" destOrd="0" presId="urn:microsoft.com/office/officeart/2005/8/layout/orgChart1"/>
    <dgm:cxn modelId="{999944E8-9BEA-45DE-9152-3846A2B6117A}" type="presParOf" srcId="{5F0675DE-87A9-4FE2-8A55-870F6CE893A0}" destId="{7203F814-5AFC-493A-8C94-2C83BAC23F9F}" srcOrd="0" destOrd="0" presId="urn:microsoft.com/office/officeart/2005/8/layout/orgChart1"/>
    <dgm:cxn modelId="{8397FF9D-7051-4195-A904-C545F541821F}" type="presParOf" srcId="{7203F814-5AFC-493A-8C94-2C83BAC23F9F}" destId="{4B4B7D75-3EA4-4609-9328-33DF3BE420B2}" srcOrd="0" destOrd="0" presId="urn:microsoft.com/office/officeart/2005/8/layout/orgChart1"/>
    <dgm:cxn modelId="{99807300-EA91-4101-A0B6-F9DBC013E5B6}" type="presParOf" srcId="{7203F814-5AFC-493A-8C94-2C83BAC23F9F}" destId="{3532EF38-96F5-44B5-8DE4-9EE71C215F99}" srcOrd="1" destOrd="0" presId="urn:microsoft.com/office/officeart/2005/8/layout/orgChart1"/>
    <dgm:cxn modelId="{EEFE64DF-AA3F-412E-A772-AA77FCD79DD6}" type="presParOf" srcId="{5F0675DE-87A9-4FE2-8A55-870F6CE893A0}" destId="{B8BB60C1-C82A-4AE1-B2E0-6FC3229DBC7E}" srcOrd="1" destOrd="0" presId="urn:microsoft.com/office/officeart/2005/8/layout/orgChart1"/>
    <dgm:cxn modelId="{5C37B949-E190-4110-90E5-135EBC1B7D39}" type="presParOf" srcId="{5F0675DE-87A9-4FE2-8A55-870F6CE893A0}" destId="{A88EBC43-085D-441A-AE6A-730B7FD31706}" srcOrd="2" destOrd="0" presId="urn:microsoft.com/office/officeart/2005/8/layout/orgChart1"/>
    <dgm:cxn modelId="{55C977B3-5A6B-4254-AB61-4BB18CB433C1}" type="presParOf" srcId="{5B7348F2-3540-49DD-9761-B6AF0C03C32E}" destId="{C16A12B1-4FFD-4EA3-BA0D-CD875BBB4E87}" srcOrd="8" destOrd="0" presId="urn:microsoft.com/office/officeart/2005/8/layout/orgChart1"/>
    <dgm:cxn modelId="{918C6367-BD1E-4DFD-9BF6-DFD6B05EB6D2}" type="presParOf" srcId="{5B7348F2-3540-49DD-9761-B6AF0C03C32E}" destId="{61C64F9B-EFC5-440E-90AC-F1BA07477643}" srcOrd="9" destOrd="0" presId="urn:microsoft.com/office/officeart/2005/8/layout/orgChart1"/>
    <dgm:cxn modelId="{ACD3B3CE-3361-46D1-9F0F-C3561F22E847}" type="presParOf" srcId="{61C64F9B-EFC5-440E-90AC-F1BA07477643}" destId="{CDD53B0C-C95D-428A-8A76-37183296F88D}" srcOrd="0" destOrd="0" presId="urn:microsoft.com/office/officeart/2005/8/layout/orgChart1"/>
    <dgm:cxn modelId="{167E24B9-9B23-4340-9CE3-DCF02AD08EDE}" type="presParOf" srcId="{CDD53B0C-C95D-428A-8A76-37183296F88D}" destId="{7747032B-D5B1-40C2-9642-BD00608175B4}" srcOrd="0" destOrd="0" presId="urn:microsoft.com/office/officeart/2005/8/layout/orgChart1"/>
    <dgm:cxn modelId="{18E1F28F-CACF-488D-BBCF-915C37092450}" type="presParOf" srcId="{CDD53B0C-C95D-428A-8A76-37183296F88D}" destId="{C685A0B8-2244-40B7-8D42-8DDC0B3640C3}" srcOrd="1" destOrd="0" presId="urn:microsoft.com/office/officeart/2005/8/layout/orgChart1"/>
    <dgm:cxn modelId="{7C55AAAB-DFAE-4B3F-B086-4AD6789CF838}" type="presParOf" srcId="{61C64F9B-EFC5-440E-90AC-F1BA07477643}" destId="{104671A7-454F-44DE-BCA9-A8AC686EC106}" srcOrd="1" destOrd="0" presId="urn:microsoft.com/office/officeart/2005/8/layout/orgChart1"/>
    <dgm:cxn modelId="{41AD64DB-7865-447F-8F94-8C2E0E4BA9DC}" type="presParOf" srcId="{61C64F9B-EFC5-440E-90AC-F1BA07477643}" destId="{51528608-E9AF-4E7F-8015-8BF339D9CACF}" srcOrd="2" destOrd="0" presId="urn:microsoft.com/office/officeart/2005/8/layout/orgChart1"/>
    <dgm:cxn modelId="{E3054620-33A2-4971-BCC2-051859E0839A}" type="presParOf" srcId="{AA3BAF13-55FF-4B06-AB7A-77C7D128F127}" destId="{04E9E392-88DF-415A-A692-36B9B856EB82}" srcOrd="2" destOrd="0" presId="urn:microsoft.com/office/officeart/2005/8/layout/orgChart1"/>
    <dgm:cxn modelId="{0CB3ECF7-081C-47C6-9162-F6733D9E4621}" type="presParOf" srcId="{FF80EC4F-FA1B-4E71-9FD0-B0DC54CBBEDB}" destId="{C447A8A8-996C-4F29-BB21-41044E87D23D}" srcOrd="2" destOrd="0" presId="urn:microsoft.com/office/officeart/2005/8/layout/orgChart1"/>
    <dgm:cxn modelId="{FF01C6C4-69AD-47E5-BD9D-07D66D868734}" type="presParOf" srcId="{FF80EC4F-FA1B-4E71-9FD0-B0DC54CBBEDB}" destId="{C4069262-E943-4057-9CDB-DAA2EB962065}" srcOrd="3" destOrd="0" presId="urn:microsoft.com/office/officeart/2005/8/layout/orgChart1"/>
    <dgm:cxn modelId="{78E0C480-A2AC-48A8-80AD-8E1D24698FC0}" type="presParOf" srcId="{C4069262-E943-4057-9CDB-DAA2EB962065}" destId="{A4B279D6-62A9-41AD-8F1C-B095AFB19E34}" srcOrd="0" destOrd="0" presId="urn:microsoft.com/office/officeart/2005/8/layout/orgChart1"/>
    <dgm:cxn modelId="{AED5C485-0FA9-43BC-8A0F-74626D36FBF5}" type="presParOf" srcId="{A4B279D6-62A9-41AD-8F1C-B095AFB19E34}" destId="{E0F61E07-41FD-4C33-A9A8-3C3114F64791}" srcOrd="0" destOrd="0" presId="urn:microsoft.com/office/officeart/2005/8/layout/orgChart1"/>
    <dgm:cxn modelId="{2309F511-F11A-476E-909E-9EEF3C6AD735}" type="presParOf" srcId="{A4B279D6-62A9-41AD-8F1C-B095AFB19E34}" destId="{B53DF70D-A61E-40BA-82DA-085F53D97E13}" srcOrd="1" destOrd="0" presId="urn:microsoft.com/office/officeart/2005/8/layout/orgChart1"/>
    <dgm:cxn modelId="{F8EDF7F0-8E51-4C2F-A1B4-6E91499F3DA8}" type="presParOf" srcId="{C4069262-E943-4057-9CDB-DAA2EB962065}" destId="{60086290-057C-4EE6-B850-FDFC8BC60D3F}" srcOrd="1" destOrd="0" presId="urn:microsoft.com/office/officeart/2005/8/layout/orgChart1"/>
    <dgm:cxn modelId="{ADFA7BE7-B5C4-4301-A5C6-E61C90C7B278}" type="presParOf" srcId="{C4069262-E943-4057-9CDB-DAA2EB962065}" destId="{625ABB0C-B1C6-445F-9EFF-B477E23DF24D}" srcOrd="2" destOrd="0" presId="urn:microsoft.com/office/officeart/2005/8/layout/orgChart1"/>
    <dgm:cxn modelId="{B0D2CF1A-243E-4298-BD16-4E0426C088A4}" type="presParOf" srcId="{FF80EC4F-FA1B-4E71-9FD0-B0DC54CBBEDB}" destId="{374B232E-5780-4FA6-97A8-25BA4B8BA335}" srcOrd="4" destOrd="0" presId="urn:microsoft.com/office/officeart/2005/8/layout/orgChart1"/>
    <dgm:cxn modelId="{2A381EFA-F653-45A1-8419-2ECCCBB59305}" type="presParOf" srcId="{FF80EC4F-FA1B-4E71-9FD0-B0DC54CBBEDB}" destId="{719635A5-62DD-431C-8AB1-0387EBAC270B}" srcOrd="5" destOrd="0" presId="urn:microsoft.com/office/officeart/2005/8/layout/orgChart1"/>
    <dgm:cxn modelId="{04F6282C-6716-4FAC-8643-F6AF6D72C606}" type="presParOf" srcId="{719635A5-62DD-431C-8AB1-0387EBAC270B}" destId="{8DE5F9E8-A335-4684-B56B-133D9190ADCC}" srcOrd="0" destOrd="0" presId="urn:microsoft.com/office/officeart/2005/8/layout/orgChart1"/>
    <dgm:cxn modelId="{5525FBD1-0F63-483C-935F-196394B764A0}" type="presParOf" srcId="{8DE5F9E8-A335-4684-B56B-133D9190ADCC}" destId="{50A1D8C2-75C4-4E16-AB77-3F4184BD116B}" srcOrd="0" destOrd="0" presId="urn:microsoft.com/office/officeart/2005/8/layout/orgChart1"/>
    <dgm:cxn modelId="{13FBF0AD-7737-4F80-AC3A-EBFB17463C70}" type="presParOf" srcId="{8DE5F9E8-A335-4684-B56B-133D9190ADCC}" destId="{AB5AF526-191A-436D-AC5B-107F5DB88AAF}" srcOrd="1" destOrd="0" presId="urn:microsoft.com/office/officeart/2005/8/layout/orgChart1"/>
    <dgm:cxn modelId="{1469830F-0BBD-481A-8C03-2757CA73EB2B}" type="presParOf" srcId="{719635A5-62DD-431C-8AB1-0387EBAC270B}" destId="{13E0A01A-483A-462B-B0BA-A8193E3C877F}" srcOrd="1" destOrd="0" presId="urn:microsoft.com/office/officeart/2005/8/layout/orgChart1"/>
    <dgm:cxn modelId="{55F29AD3-6438-400C-BF01-A7426BC0CFFE}" type="presParOf" srcId="{13E0A01A-483A-462B-B0BA-A8193E3C877F}" destId="{288A400D-7BF5-49E9-A074-AF894FBA898A}" srcOrd="0" destOrd="0" presId="urn:microsoft.com/office/officeart/2005/8/layout/orgChart1"/>
    <dgm:cxn modelId="{AA7AC9ED-E415-4FF3-A111-38137C2E439E}" type="presParOf" srcId="{13E0A01A-483A-462B-B0BA-A8193E3C877F}" destId="{0B66E39D-23AD-4935-8F91-919EEC32C1C8}" srcOrd="1" destOrd="0" presId="urn:microsoft.com/office/officeart/2005/8/layout/orgChart1"/>
    <dgm:cxn modelId="{1FB246A6-6354-44C9-9C6E-4E026B90F085}" type="presParOf" srcId="{0B66E39D-23AD-4935-8F91-919EEC32C1C8}" destId="{8368B889-E251-478D-B723-0A6092548830}" srcOrd="0" destOrd="0" presId="urn:microsoft.com/office/officeart/2005/8/layout/orgChart1"/>
    <dgm:cxn modelId="{85DC7992-91AF-47FA-8F1B-9D66D9E09E8B}" type="presParOf" srcId="{8368B889-E251-478D-B723-0A6092548830}" destId="{BF57CAFA-3448-4FF3-9336-191ABE3BE943}" srcOrd="0" destOrd="0" presId="urn:microsoft.com/office/officeart/2005/8/layout/orgChart1"/>
    <dgm:cxn modelId="{15DEFA85-B043-4282-A02F-8F1D06C04FEB}" type="presParOf" srcId="{8368B889-E251-478D-B723-0A6092548830}" destId="{8E0A421C-3063-4FC4-925F-CEF8D8FB8E75}" srcOrd="1" destOrd="0" presId="urn:microsoft.com/office/officeart/2005/8/layout/orgChart1"/>
    <dgm:cxn modelId="{B2B35E7C-04D9-4978-A47D-B8410CD03695}" type="presParOf" srcId="{0B66E39D-23AD-4935-8F91-919EEC32C1C8}" destId="{3FEED045-D517-471F-B00D-32F287EAD6FA}" srcOrd="1" destOrd="0" presId="urn:microsoft.com/office/officeart/2005/8/layout/orgChart1"/>
    <dgm:cxn modelId="{186A7A13-7946-41C8-BBFC-D7B1449E5755}" type="presParOf" srcId="{0B66E39D-23AD-4935-8F91-919EEC32C1C8}" destId="{4AAF6967-4417-480E-B30A-5CE80CB4D8B3}" srcOrd="2" destOrd="0" presId="urn:microsoft.com/office/officeart/2005/8/layout/orgChart1"/>
    <dgm:cxn modelId="{9A5F8C90-1F37-4521-86AE-0C8F78CB2084}" type="presParOf" srcId="{13E0A01A-483A-462B-B0BA-A8193E3C877F}" destId="{1278B270-2174-47F4-9ED2-B7E8447741DC}" srcOrd="2" destOrd="0" presId="urn:microsoft.com/office/officeart/2005/8/layout/orgChart1"/>
    <dgm:cxn modelId="{FE147F60-99CB-4A4F-85C3-C91963873A1C}" type="presParOf" srcId="{13E0A01A-483A-462B-B0BA-A8193E3C877F}" destId="{EA6D54A8-43CF-4FF6-BF92-3599ED1D5470}" srcOrd="3" destOrd="0" presId="urn:microsoft.com/office/officeart/2005/8/layout/orgChart1"/>
    <dgm:cxn modelId="{591B412A-3C07-481F-B251-FED9F03A32E6}" type="presParOf" srcId="{EA6D54A8-43CF-4FF6-BF92-3599ED1D5470}" destId="{1C1EB0BC-7FFD-4367-AC91-7E31A86528D4}" srcOrd="0" destOrd="0" presId="urn:microsoft.com/office/officeart/2005/8/layout/orgChart1"/>
    <dgm:cxn modelId="{4231F865-18DE-41EE-AFFE-A968239AC5D2}" type="presParOf" srcId="{1C1EB0BC-7FFD-4367-AC91-7E31A86528D4}" destId="{8215F27B-1CFB-4B42-A217-EF9641F5FB71}" srcOrd="0" destOrd="0" presId="urn:microsoft.com/office/officeart/2005/8/layout/orgChart1"/>
    <dgm:cxn modelId="{86D02655-8EF0-45CE-B2E9-DF321834FFE5}" type="presParOf" srcId="{1C1EB0BC-7FFD-4367-AC91-7E31A86528D4}" destId="{A3A6209A-956C-4CAB-A31E-F9C7B56422FF}" srcOrd="1" destOrd="0" presId="urn:microsoft.com/office/officeart/2005/8/layout/orgChart1"/>
    <dgm:cxn modelId="{F7CB3887-672A-4D56-AB5B-115E710302FF}" type="presParOf" srcId="{EA6D54A8-43CF-4FF6-BF92-3599ED1D5470}" destId="{009F9F7A-B554-4B0A-AB33-E5E2CBC4C30D}" srcOrd="1" destOrd="0" presId="urn:microsoft.com/office/officeart/2005/8/layout/orgChart1"/>
    <dgm:cxn modelId="{6997589B-2B80-491F-BF07-1CD8E3060CF1}" type="presParOf" srcId="{EA6D54A8-43CF-4FF6-BF92-3599ED1D5470}" destId="{A973990D-BD7A-4DB2-A3DF-4C790123E708}" srcOrd="2" destOrd="0" presId="urn:microsoft.com/office/officeart/2005/8/layout/orgChart1"/>
    <dgm:cxn modelId="{FE6582C7-5D46-4B05-87C4-18F69496C504}" type="presParOf" srcId="{13E0A01A-483A-462B-B0BA-A8193E3C877F}" destId="{2C4F4463-4705-4986-AF37-696F7B3920DE}" srcOrd="4" destOrd="0" presId="urn:microsoft.com/office/officeart/2005/8/layout/orgChart1"/>
    <dgm:cxn modelId="{DCFBE9A3-E89B-4F17-A87F-7DDE87A6E645}" type="presParOf" srcId="{13E0A01A-483A-462B-B0BA-A8193E3C877F}" destId="{78FFFEAE-531A-4E32-81BA-18D91DEC3FAD}" srcOrd="5" destOrd="0" presId="urn:microsoft.com/office/officeart/2005/8/layout/orgChart1"/>
    <dgm:cxn modelId="{ADE5CC37-CE0A-4077-BC44-C657F738A4E3}" type="presParOf" srcId="{78FFFEAE-531A-4E32-81BA-18D91DEC3FAD}" destId="{95368462-8E1C-4118-8E04-EB30D109AAF7}" srcOrd="0" destOrd="0" presId="urn:microsoft.com/office/officeart/2005/8/layout/orgChart1"/>
    <dgm:cxn modelId="{159F847C-1331-492F-9044-59405FF6C683}" type="presParOf" srcId="{95368462-8E1C-4118-8E04-EB30D109AAF7}" destId="{70B2066E-3FB0-45FB-8EFE-23D23D676085}" srcOrd="0" destOrd="0" presId="urn:microsoft.com/office/officeart/2005/8/layout/orgChart1"/>
    <dgm:cxn modelId="{CAEEC036-BA63-49B9-8670-6C92835AA0B0}" type="presParOf" srcId="{95368462-8E1C-4118-8E04-EB30D109AAF7}" destId="{A3EDD18B-416E-48F1-8F04-B4025219F048}" srcOrd="1" destOrd="0" presId="urn:microsoft.com/office/officeart/2005/8/layout/orgChart1"/>
    <dgm:cxn modelId="{AD1AE8E9-C67D-4B1B-9A7F-85AF2B7C5B03}" type="presParOf" srcId="{78FFFEAE-531A-4E32-81BA-18D91DEC3FAD}" destId="{84AEDE9D-0FC2-4D49-8C49-E0E1A6738EA2}" srcOrd="1" destOrd="0" presId="urn:microsoft.com/office/officeart/2005/8/layout/orgChart1"/>
    <dgm:cxn modelId="{1152E395-1B7A-4CAB-A81B-E07CDCD2939C}" type="presParOf" srcId="{78FFFEAE-531A-4E32-81BA-18D91DEC3FAD}" destId="{C9094079-A5BA-4F7E-BC7D-8C84F51C78F2}" srcOrd="2" destOrd="0" presId="urn:microsoft.com/office/officeart/2005/8/layout/orgChart1"/>
    <dgm:cxn modelId="{FB1F29A2-0C8C-40DD-8054-8A75729C5C04}" type="presParOf" srcId="{13E0A01A-483A-462B-B0BA-A8193E3C877F}" destId="{988E2435-7282-43D7-A468-31876663CC3A}" srcOrd="6" destOrd="0" presId="urn:microsoft.com/office/officeart/2005/8/layout/orgChart1"/>
    <dgm:cxn modelId="{3B495863-EDAB-4C49-AFD4-083BBE3FF917}" type="presParOf" srcId="{13E0A01A-483A-462B-B0BA-A8193E3C877F}" destId="{DD528E05-7E9F-4587-B325-7D7E13AA24D0}" srcOrd="7" destOrd="0" presId="urn:microsoft.com/office/officeart/2005/8/layout/orgChart1"/>
    <dgm:cxn modelId="{3E8F8259-F086-418E-8FD4-BD11E048530E}" type="presParOf" srcId="{DD528E05-7E9F-4587-B325-7D7E13AA24D0}" destId="{591CA7E0-3CD6-4535-A174-36207C737837}" srcOrd="0" destOrd="0" presId="urn:microsoft.com/office/officeart/2005/8/layout/orgChart1"/>
    <dgm:cxn modelId="{61568505-47C2-4253-88D8-2049ED6883B0}" type="presParOf" srcId="{591CA7E0-3CD6-4535-A174-36207C737837}" destId="{8917D224-5A3B-43C0-A556-AB78278B4D91}" srcOrd="0" destOrd="0" presId="urn:microsoft.com/office/officeart/2005/8/layout/orgChart1"/>
    <dgm:cxn modelId="{7638B70A-5D94-4DE2-B026-E5F1E95A77A9}" type="presParOf" srcId="{591CA7E0-3CD6-4535-A174-36207C737837}" destId="{24FC4788-49AA-4CD9-8550-0B23BB8DB0DA}" srcOrd="1" destOrd="0" presId="urn:microsoft.com/office/officeart/2005/8/layout/orgChart1"/>
    <dgm:cxn modelId="{2C01CAE0-79A3-4BBD-B80D-CE3017FA4D0E}" type="presParOf" srcId="{DD528E05-7E9F-4587-B325-7D7E13AA24D0}" destId="{43461E6F-5DAF-40F8-ABE4-3FB2A286B23D}" srcOrd="1" destOrd="0" presId="urn:microsoft.com/office/officeart/2005/8/layout/orgChart1"/>
    <dgm:cxn modelId="{22AE737D-C157-48BF-8108-0932FDC36709}" type="presParOf" srcId="{DD528E05-7E9F-4587-B325-7D7E13AA24D0}" destId="{F564EA06-3B54-436A-A6F2-BA5A29DB431E}" srcOrd="2" destOrd="0" presId="urn:microsoft.com/office/officeart/2005/8/layout/orgChart1"/>
    <dgm:cxn modelId="{5CB3B635-22EC-4F7E-984F-7D41228F0BEB}" type="presParOf" srcId="{13E0A01A-483A-462B-B0BA-A8193E3C877F}" destId="{4282AAB7-281F-47E9-9915-3991636B7AE5}" srcOrd="8" destOrd="0" presId="urn:microsoft.com/office/officeart/2005/8/layout/orgChart1"/>
    <dgm:cxn modelId="{9160A6FF-C417-4EBA-B836-A712F0672B26}" type="presParOf" srcId="{13E0A01A-483A-462B-B0BA-A8193E3C877F}" destId="{1B1E8B1D-AA36-4FAC-ABB9-3C24B25D2E44}" srcOrd="9" destOrd="0" presId="urn:microsoft.com/office/officeart/2005/8/layout/orgChart1"/>
    <dgm:cxn modelId="{20ACB659-C90C-4597-8671-E00E49862908}" type="presParOf" srcId="{1B1E8B1D-AA36-4FAC-ABB9-3C24B25D2E44}" destId="{2ABA0C9A-86CF-42EA-8844-B63733DBF929}" srcOrd="0" destOrd="0" presId="urn:microsoft.com/office/officeart/2005/8/layout/orgChart1"/>
    <dgm:cxn modelId="{2597C0D4-DF53-4AD0-951C-29E56CB1EBC8}" type="presParOf" srcId="{2ABA0C9A-86CF-42EA-8844-B63733DBF929}" destId="{5BFB6129-63DD-49EF-86C1-B5E9D52D8E90}" srcOrd="0" destOrd="0" presId="urn:microsoft.com/office/officeart/2005/8/layout/orgChart1"/>
    <dgm:cxn modelId="{86FCA1B8-1379-4417-8A25-25679BE49E47}" type="presParOf" srcId="{2ABA0C9A-86CF-42EA-8844-B63733DBF929}" destId="{FD92B5A8-E495-4B7D-9D2A-0BDDC9BDD9B1}" srcOrd="1" destOrd="0" presId="urn:microsoft.com/office/officeart/2005/8/layout/orgChart1"/>
    <dgm:cxn modelId="{5C8C4D3F-BCF3-4C78-8966-8394185CF89A}" type="presParOf" srcId="{1B1E8B1D-AA36-4FAC-ABB9-3C24B25D2E44}" destId="{972E5A53-2BBE-435E-9F45-6856A540A4BE}" srcOrd="1" destOrd="0" presId="urn:microsoft.com/office/officeart/2005/8/layout/orgChart1"/>
    <dgm:cxn modelId="{2F753B91-EF63-4985-8A04-C3B7419D0EED}" type="presParOf" srcId="{1B1E8B1D-AA36-4FAC-ABB9-3C24B25D2E44}" destId="{1782F880-4F67-44F0-9C96-40AC191586D7}" srcOrd="2" destOrd="0" presId="urn:microsoft.com/office/officeart/2005/8/layout/orgChart1"/>
    <dgm:cxn modelId="{E86DB323-1098-4973-A592-D318E4063380}" type="presParOf" srcId="{719635A5-62DD-431C-8AB1-0387EBAC270B}" destId="{CA4A2880-4CFA-4264-AF67-BF1EF919C4EE}" srcOrd="2" destOrd="0" presId="urn:microsoft.com/office/officeart/2005/8/layout/orgChart1"/>
    <dgm:cxn modelId="{40FD6E23-93E3-4224-9B65-47789C189BF1}" type="presParOf" srcId="{FF80EC4F-FA1B-4E71-9FD0-B0DC54CBBEDB}" destId="{304C7923-8A68-400A-8CFA-F33D318F28AA}" srcOrd="6" destOrd="0" presId="urn:microsoft.com/office/officeart/2005/8/layout/orgChart1"/>
    <dgm:cxn modelId="{AD03265A-9830-43E4-BD19-F0606D3F1DCE}" type="presParOf" srcId="{FF80EC4F-FA1B-4E71-9FD0-B0DC54CBBEDB}" destId="{70FDF1A6-6D49-4774-9866-C57766219B84}" srcOrd="7" destOrd="0" presId="urn:microsoft.com/office/officeart/2005/8/layout/orgChart1"/>
    <dgm:cxn modelId="{1454C532-F831-402B-AC7B-763178312208}" type="presParOf" srcId="{70FDF1A6-6D49-4774-9866-C57766219B84}" destId="{BFCDAF69-7A47-453C-B656-383629FBF684}" srcOrd="0" destOrd="0" presId="urn:microsoft.com/office/officeart/2005/8/layout/orgChart1"/>
    <dgm:cxn modelId="{B1C75C09-6BC3-4706-A076-958AC371C7D3}" type="presParOf" srcId="{BFCDAF69-7A47-453C-B656-383629FBF684}" destId="{2D9F22F6-DD68-4D61-848D-10186C50B075}" srcOrd="0" destOrd="0" presId="urn:microsoft.com/office/officeart/2005/8/layout/orgChart1"/>
    <dgm:cxn modelId="{FDEF786E-6642-43B9-AD7B-E76F203D5E35}" type="presParOf" srcId="{BFCDAF69-7A47-453C-B656-383629FBF684}" destId="{E7417F63-81FA-4EDB-B4A7-FF0A3DE59EB7}" srcOrd="1" destOrd="0" presId="urn:microsoft.com/office/officeart/2005/8/layout/orgChart1"/>
    <dgm:cxn modelId="{34EBCFDD-C5C3-4EE6-B147-16AC6B340FA3}" type="presParOf" srcId="{70FDF1A6-6D49-4774-9866-C57766219B84}" destId="{DC29EA2D-F77A-434C-9930-097414BEFE8F}" srcOrd="1" destOrd="0" presId="urn:microsoft.com/office/officeart/2005/8/layout/orgChart1"/>
    <dgm:cxn modelId="{C598DDB7-84C3-4E5A-BC1E-2E3C71E5C3A1}" type="presParOf" srcId="{70FDF1A6-6D49-4774-9866-C57766219B84}" destId="{1855A9F6-8009-4A42-903A-B74C7CD6346E}" srcOrd="2" destOrd="0" presId="urn:microsoft.com/office/officeart/2005/8/layout/orgChart1"/>
    <dgm:cxn modelId="{0747F10D-CF4F-4DB1-8AF1-EDE89A45F1C1}" type="presParOf" srcId="{FF80EC4F-FA1B-4E71-9FD0-B0DC54CBBEDB}" destId="{AEFF13C4-1DDB-4B88-9F4D-6EA3E29B0D7A}" srcOrd="8" destOrd="0" presId="urn:microsoft.com/office/officeart/2005/8/layout/orgChart1"/>
    <dgm:cxn modelId="{0F24A8B9-AFCD-4ADF-87C3-FC1F5C155C34}" type="presParOf" srcId="{FF80EC4F-FA1B-4E71-9FD0-B0DC54CBBEDB}" destId="{59DB051B-AD2F-4E70-8FDC-025D54867D46}" srcOrd="9" destOrd="0" presId="urn:microsoft.com/office/officeart/2005/8/layout/orgChart1"/>
    <dgm:cxn modelId="{60AAAD1E-4CB4-4038-AA12-8291D681D7F9}" type="presParOf" srcId="{59DB051B-AD2F-4E70-8FDC-025D54867D46}" destId="{A2D05518-E6D9-488C-AA95-9F9FB8832683}" srcOrd="0" destOrd="0" presId="urn:microsoft.com/office/officeart/2005/8/layout/orgChart1"/>
    <dgm:cxn modelId="{08C90A55-3119-451C-BA36-DDB5BDF4DE14}" type="presParOf" srcId="{A2D05518-E6D9-488C-AA95-9F9FB8832683}" destId="{E298AAF8-CD99-47CC-91CC-AB938A3F3C59}" srcOrd="0" destOrd="0" presId="urn:microsoft.com/office/officeart/2005/8/layout/orgChart1"/>
    <dgm:cxn modelId="{6259BF99-7EF0-4705-B47F-1EC4B80A3026}" type="presParOf" srcId="{A2D05518-E6D9-488C-AA95-9F9FB8832683}" destId="{D98F74E5-7042-439C-B846-8FC7455C2BED}" srcOrd="1" destOrd="0" presId="urn:microsoft.com/office/officeart/2005/8/layout/orgChart1"/>
    <dgm:cxn modelId="{C77A2C64-B86F-49F0-8187-A55FA026666F}" type="presParOf" srcId="{59DB051B-AD2F-4E70-8FDC-025D54867D46}" destId="{0615BC43-F895-4342-AA6C-3B974CAC937D}" srcOrd="1" destOrd="0" presId="urn:microsoft.com/office/officeart/2005/8/layout/orgChart1"/>
    <dgm:cxn modelId="{9E19ED26-4436-4131-BBA1-D6823248546E}" type="presParOf" srcId="{59DB051B-AD2F-4E70-8FDC-025D54867D46}" destId="{FC4E11EB-945F-4F7C-B2B9-7D89A38EBE69}" srcOrd="2" destOrd="0" presId="urn:microsoft.com/office/officeart/2005/8/layout/orgChart1"/>
    <dgm:cxn modelId="{AEC10670-8037-44A5-8D17-40654A05D6F9}" type="presParOf" srcId="{49B45354-FD1A-42B4-8AD1-FD27B6277269}" destId="{C4069E1A-54E7-4E8F-9AA9-62583C2D2B36}" srcOrd="2" destOrd="0" presId="urn:microsoft.com/office/officeart/2005/8/layout/orgChart1"/>
    <dgm:cxn modelId="{DFBB9B33-E984-4751-815B-D587F35300A6}" type="presParOf" srcId="{C4069E1A-54E7-4E8F-9AA9-62583C2D2B36}" destId="{33485F19-519D-454F-BEB8-C4EF1F5F02F9}" srcOrd="0" destOrd="0" presId="urn:microsoft.com/office/officeart/2005/8/layout/orgChart1"/>
    <dgm:cxn modelId="{78BD193F-D00F-452D-9168-330F87933A8E}" type="presParOf" srcId="{C4069E1A-54E7-4E8F-9AA9-62583C2D2B36}" destId="{981DE63A-6B33-41B5-A120-95029D7A3D11}" srcOrd="1" destOrd="0" presId="urn:microsoft.com/office/officeart/2005/8/layout/orgChart1"/>
    <dgm:cxn modelId="{1A831F8A-04B0-431C-BCAA-53BBCB2442C8}" type="presParOf" srcId="{981DE63A-6B33-41B5-A120-95029D7A3D11}" destId="{4F2CF26E-8781-4810-9716-F5F5AA5F81C6}" srcOrd="0" destOrd="0" presId="urn:microsoft.com/office/officeart/2005/8/layout/orgChart1"/>
    <dgm:cxn modelId="{7EA5A4A2-DC94-46B6-AA92-187D093E4407}" type="presParOf" srcId="{4F2CF26E-8781-4810-9716-F5F5AA5F81C6}" destId="{1427B8B5-76CF-427D-B0E4-656BB330CA2F}" srcOrd="0" destOrd="0" presId="urn:microsoft.com/office/officeart/2005/8/layout/orgChart1"/>
    <dgm:cxn modelId="{633537FC-1812-4794-A964-3D48E3B41243}" type="presParOf" srcId="{4F2CF26E-8781-4810-9716-F5F5AA5F81C6}" destId="{DD93F6AD-6245-493E-9060-99647478FB51}" srcOrd="1" destOrd="0" presId="urn:microsoft.com/office/officeart/2005/8/layout/orgChart1"/>
    <dgm:cxn modelId="{2D6D6A06-85F4-473C-83A9-0C13E88FFE1D}" type="presParOf" srcId="{981DE63A-6B33-41B5-A120-95029D7A3D11}" destId="{4ED4BE68-DFB7-42DF-B2CF-3BE9DB52FD02}" srcOrd="1" destOrd="0" presId="urn:microsoft.com/office/officeart/2005/8/layout/orgChart1"/>
    <dgm:cxn modelId="{E364EBCD-5B47-45BA-861C-D54A11D1BD81}" type="presParOf" srcId="{981DE63A-6B33-41B5-A120-95029D7A3D11}" destId="{12CE3D26-2BE3-4470-A193-B6B912009B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81B961-3CDE-4CFD-8B75-06430E4BC569}" type="doc">
      <dgm:prSet loTypeId="urn:microsoft.com/office/officeart/2005/8/layout/gear1" loCatId="relationship" qsTypeId="urn:microsoft.com/office/officeart/2005/8/quickstyle/simple1" qsCatId="simple" csTypeId="urn:microsoft.com/office/officeart/2005/8/colors/colorful4" csCatId="colorful" phldr="1"/>
      <dgm:spPr/>
    </dgm:pt>
    <dgm:pt modelId="{9E25B00C-48C8-40AF-933A-263EE3A201C9}">
      <dgm:prSet phldrT="[Text]"/>
      <dgm:spPr/>
      <dgm:t>
        <a:bodyPr/>
        <a:lstStyle/>
        <a:p>
          <a:r>
            <a:rPr lang="de-DE" dirty="0" smtClean="0"/>
            <a:t>Chef</a:t>
          </a:r>
          <a:endParaRPr lang="de-DE" dirty="0"/>
        </a:p>
      </dgm:t>
    </dgm:pt>
    <dgm:pt modelId="{ECE71F66-C5D6-447B-BCC2-30F61D88E331}" type="parTrans" cxnId="{6E1FF46A-9478-4009-ACE3-96E2E03C688F}">
      <dgm:prSet/>
      <dgm:spPr/>
      <dgm:t>
        <a:bodyPr/>
        <a:lstStyle/>
        <a:p>
          <a:endParaRPr lang="de-DE"/>
        </a:p>
      </dgm:t>
    </dgm:pt>
    <dgm:pt modelId="{B3100343-1A1E-4E8D-BBC0-4D5E5DEDD29F}" type="sibTrans" cxnId="{6E1FF46A-9478-4009-ACE3-96E2E03C688F}">
      <dgm:prSet/>
      <dgm:spPr/>
      <dgm:t>
        <a:bodyPr/>
        <a:lstStyle/>
        <a:p>
          <a:endParaRPr lang="de-DE"/>
        </a:p>
      </dgm:t>
    </dgm:pt>
    <dgm:pt modelId="{BA06FEDB-65AC-4821-A784-AA806BD54389}">
      <dgm:prSet phldrT="[Text]"/>
      <dgm:spPr/>
      <dgm:t>
        <a:bodyPr/>
        <a:lstStyle/>
        <a:p>
          <a:r>
            <a:rPr lang="de-DE" dirty="0" smtClean="0"/>
            <a:t>Ich</a:t>
          </a:r>
          <a:endParaRPr lang="de-DE" dirty="0"/>
        </a:p>
      </dgm:t>
    </dgm:pt>
    <dgm:pt modelId="{3B7E9F33-C5D0-4E16-A75D-2C395405DE64}" type="parTrans" cxnId="{EC2B071D-7BF0-49DE-95E7-5C9F00D88987}">
      <dgm:prSet/>
      <dgm:spPr/>
      <dgm:t>
        <a:bodyPr/>
        <a:lstStyle/>
        <a:p>
          <a:endParaRPr lang="de-DE"/>
        </a:p>
      </dgm:t>
    </dgm:pt>
    <dgm:pt modelId="{33D514F6-FF8E-4D95-B2E0-F1A220BB7AE1}" type="sibTrans" cxnId="{EC2B071D-7BF0-49DE-95E7-5C9F00D88987}">
      <dgm:prSet/>
      <dgm:spPr/>
      <dgm:t>
        <a:bodyPr/>
        <a:lstStyle/>
        <a:p>
          <a:endParaRPr lang="de-DE"/>
        </a:p>
      </dgm:t>
    </dgm:pt>
    <dgm:pt modelId="{A1AEAAA0-7EC6-4794-8C2A-0A138437D390}">
      <dgm:prSet phldrT="[Text]"/>
      <dgm:spPr/>
      <dgm:t>
        <a:bodyPr/>
        <a:lstStyle/>
        <a:p>
          <a:r>
            <a:rPr lang="de-DE" dirty="0" smtClean="0">
              <a:latin typeface="Arial"/>
              <a:cs typeface="Arial"/>
            </a:rPr>
            <a:t>‰</a:t>
          </a:r>
          <a:endParaRPr lang="de-DE" dirty="0"/>
        </a:p>
      </dgm:t>
    </dgm:pt>
    <dgm:pt modelId="{8FF33C28-B3B0-4446-9C58-50E1064092FB}" type="sibTrans" cxnId="{4120F6F0-62DB-4B11-A1C5-933521C9202C}">
      <dgm:prSet/>
      <dgm:spPr/>
      <dgm:t>
        <a:bodyPr/>
        <a:lstStyle/>
        <a:p>
          <a:endParaRPr lang="de-DE"/>
        </a:p>
      </dgm:t>
    </dgm:pt>
    <dgm:pt modelId="{B8013A27-F948-45C0-87F0-A54E391C1A8A}" type="parTrans" cxnId="{4120F6F0-62DB-4B11-A1C5-933521C9202C}">
      <dgm:prSet/>
      <dgm:spPr/>
      <dgm:t>
        <a:bodyPr/>
        <a:lstStyle/>
        <a:p>
          <a:endParaRPr lang="de-DE"/>
        </a:p>
      </dgm:t>
    </dgm:pt>
    <dgm:pt modelId="{5793CC6B-773C-4CCD-8A33-98BE3BBD7651}" type="pres">
      <dgm:prSet presAssocID="{D181B961-3CDE-4CFD-8B75-06430E4BC5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4C89FE3-B84A-4D82-9B7D-2EAD3CCFE901}" type="pres">
      <dgm:prSet presAssocID="{9E25B00C-48C8-40AF-933A-263EE3A201C9}" presName="gear1" presStyleLbl="node1" presStyleIdx="0" presStyleCnt="3">
        <dgm:presLayoutVars>
          <dgm:chMax val="1"/>
          <dgm:bulletEnabled val="1"/>
        </dgm:presLayoutVars>
      </dgm:prSet>
      <dgm:spPr/>
    </dgm:pt>
    <dgm:pt modelId="{E665529B-B526-4811-A756-6B035A77845B}" type="pres">
      <dgm:prSet presAssocID="{9E25B00C-48C8-40AF-933A-263EE3A201C9}" presName="gear1srcNode" presStyleLbl="node1" presStyleIdx="0" presStyleCnt="3"/>
      <dgm:spPr/>
    </dgm:pt>
    <dgm:pt modelId="{758DC202-03A7-4E0F-A1AE-FA0FAC1A0A6C}" type="pres">
      <dgm:prSet presAssocID="{9E25B00C-48C8-40AF-933A-263EE3A201C9}" presName="gear1dstNode" presStyleLbl="node1" presStyleIdx="0" presStyleCnt="3"/>
      <dgm:spPr/>
    </dgm:pt>
    <dgm:pt modelId="{ECC1B4AD-50FA-4F84-B790-AB0FACD66EC3}" type="pres">
      <dgm:prSet presAssocID="{A1AEAAA0-7EC6-4794-8C2A-0A138437D390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8ECCB6-532C-4F0A-8070-203A995ECD03}" type="pres">
      <dgm:prSet presAssocID="{A1AEAAA0-7EC6-4794-8C2A-0A138437D390}" presName="gear2srcNode" presStyleLbl="node1" presStyleIdx="1" presStyleCnt="3"/>
      <dgm:spPr/>
    </dgm:pt>
    <dgm:pt modelId="{8F9734CF-CC52-41F5-9012-17F025F23D9B}" type="pres">
      <dgm:prSet presAssocID="{A1AEAAA0-7EC6-4794-8C2A-0A138437D390}" presName="gear2dstNode" presStyleLbl="node1" presStyleIdx="1" presStyleCnt="3"/>
      <dgm:spPr/>
    </dgm:pt>
    <dgm:pt modelId="{265D01BA-2E83-4E4A-B0DF-56FFFD0329D0}" type="pres">
      <dgm:prSet presAssocID="{BA06FEDB-65AC-4821-A784-AA806BD54389}" presName="gear3" presStyleLbl="node1" presStyleIdx="2" presStyleCnt="3"/>
      <dgm:spPr/>
    </dgm:pt>
    <dgm:pt modelId="{CBAD5CF7-9A74-42F2-BD9A-320F358BEA8A}" type="pres">
      <dgm:prSet presAssocID="{BA06FEDB-65AC-4821-A784-AA806BD54389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628246C-653E-47FF-AB8D-297AEA1C78E2}" type="pres">
      <dgm:prSet presAssocID="{BA06FEDB-65AC-4821-A784-AA806BD54389}" presName="gear3srcNode" presStyleLbl="node1" presStyleIdx="2" presStyleCnt="3"/>
      <dgm:spPr/>
    </dgm:pt>
    <dgm:pt modelId="{2B0B3189-95EE-473F-B8FC-9CE69AEB2145}" type="pres">
      <dgm:prSet presAssocID="{BA06FEDB-65AC-4821-A784-AA806BD54389}" presName="gear3dstNode" presStyleLbl="node1" presStyleIdx="2" presStyleCnt="3"/>
      <dgm:spPr/>
    </dgm:pt>
    <dgm:pt modelId="{491624D3-694F-4AF6-A790-4C81ED59CF01}" type="pres">
      <dgm:prSet presAssocID="{B3100343-1A1E-4E8D-BBC0-4D5E5DEDD29F}" presName="connector1" presStyleLbl="sibTrans2D1" presStyleIdx="0" presStyleCnt="3"/>
      <dgm:spPr/>
    </dgm:pt>
    <dgm:pt modelId="{31BB4589-595A-4B4C-8328-99B6ED721180}" type="pres">
      <dgm:prSet presAssocID="{8FF33C28-B3B0-4446-9C58-50E1064092FB}" presName="connector2" presStyleLbl="sibTrans2D1" presStyleIdx="1" presStyleCnt="3"/>
      <dgm:spPr/>
    </dgm:pt>
    <dgm:pt modelId="{97C459CE-3CEE-4EBE-B2BC-3EAD42F3FFCA}" type="pres">
      <dgm:prSet presAssocID="{33D514F6-FF8E-4D95-B2E0-F1A220BB7AE1}" presName="connector3" presStyleLbl="sibTrans2D1" presStyleIdx="2" presStyleCnt="3"/>
      <dgm:spPr/>
    </dgm:pt>
  </dgm:ptLst>
  <dgm:cxnLst>
    <dgm:cxn modelId="{B66B068A-5607-4D5F-B5B7-AAADF5C204C3}" type="presOf" srcId="{BA06FEDB-65AC-4821-A784-AA806BD54389}" destId="{265D01BA-2E83-4E4A-B0DF-56FFFD0329D0}" srcOrd="0" destOrd="0" presId="urn:microsoft.com/office/officeart/2005/8/layout/gear1"/>
    <dgm:cxn modelId="{4120F6F0-62DB-4B11-A1C5-933521C9202C}" srcId="{D181B961-3CDE-4CFD-8B75-06430E4BC569}" destId="{A1AEAAA0-7EC6-4794-8C2A-0A138437D390}" srcOrd="1" destOrd="0" parTransId="{B8013A27-F948-45C0-87F0-A54E391C1A8A}" sibTransId="{8FF33C28-B3B0-4446-9C58-50E1064092FB}"/>
    <dgm:cxn modelId="{487B4538-69E7-4430-B231-A773B9925CC5}" type="presOf" srcId="{A1AEAAA0-7EC6-4794-8C2A-0A138437D390}" destId="{8F9734CF-CC52-41F5-9012-17F025F23D9B}" srcOrd="2" destOrd="0" presId="urn:microsoft.com/office/officeart/2005/8/layout/gear1"/>
    <dgm:cxn modelId="{A8E02462-9B71-4E14-BE5C-592E8C8A954C}" type="presOf" srcId="{BA06FEDB-65AC-4821-A784-AA806BD54389}" destId="{2B0B3189-95EE-473F-B8FC-9CE69AEB2145}" srcOrd="3" destOrd="0" presId="urn:microsoft.com/office/officeart/2005/8/layout/gear1"/>
    <dgm:cxn modelId="{6B299460-3DF3-45B2-973E-7A286444B6CD}" type="presOf" srcId="{9E25B00C-48C8-40AF-933A-263EE3A201C9}" destId="{E665529B-B526-4811-A756-6B035A77845B}" srcOrd="1" destOrd="0" presId="urn:microsoft.com/office/officeart/2005/8/layout/gear1"/>
    <dgm:cxn modelId="{55175528-A9B4-4405-80D5-E8F4F8C17253}" type="presOf" srcId="{BA06FEDB-65AC-4821-A784-AA806BD54389}" destId="{3628246C-653E-47FF-AB8D-297AEA1C78E2}" srcOrd="2" destOrd="0" presId="urn:microsoft.com/office/officeart/2005/8/layout/gear1"/>
    <dgm:cxn modelId="{DC52CE36-76CD-4329-BC48-65869DD24769}" type="presOf" srcId="{8FF33C28-B3B0-4446-9C58-50E1064092FB}" destId="{31BB4589-595A-4B4C-8328-99B6ED721180}" srcOrd="0" destOrd="0" presId="urn:microsoft.com/office/officeart/2005/8/layout/gear1"/>
    <dgm:cxn modelId="{0783C926-B1CE-452B-A9E5-A7CE6A95F437}" type="presOf" srcId="{33D514F6-FF8E-4D95-B2E0-F1A220BB7AE1}" destId="{97C459CE-3CEE-4EBE-B2BC-3EAD42F3FFCA}" srcOrd="0" destOrd="0" presId="urn:microsoft.com/office/officeart/2005/8/layout/gear1"/>
    <dgm:cxn modelId="{EC2B071D-7BF0-49DE-95E7-5C9F00D88987}" srcId="{D181B961-3CDE-4CFD-8B75-06430E4BC569}" destId="{BA06FEDB-65AC-4821-A784-AA806BD54389}" srcOrd="2" destOrd="0" parTransId="{3B7E9F33-C5D0-4E16-A75D-2C395405DE64}" sibTransId="{33D514F6-FF8E-4D95-B2E0-F1A220BB7AE1}"/>
    <dgm:cxn modelId="{C181604F-BD27-44F0-BF67-4C76702E7937}" type="presOf" srcId="{B3100343-1A1E-4E8D-BBC0-4D5E5DEDD29F}" destId="{491624D3-694F-4AF6-A790-4C81ED59CF01}" srcOrd="0" destOrd="0" presId="urn:microsoft.com/office/officeart/2005/8/layout/gear1"/>
    <dgm:cxn modelId="{0C0CE50B-619C-4194-8C3D-19D871B0B28E}" type="presOf" srcId="{A1AEAAA0-7EC6-4794-8C2A-0A138437D390}" destId="{9E8ECCB6-532C-4F0A-8070-203A995ECD03}" srcOrd="1" destOrd="0" presId="urn:microsoft.com/office/officeart/2005/8/layout/gear1"/>
    <dgm:cxn modelId="{0E82A3F1-322F-4A4C-82F2-F8E337B39B9F}" type="presOf" srcId="{9E25B00C-48C8-40AF-933A-263EE3A201C9}" destId="{54C89FE3-B84A-4D82-9B7D-2EAD3CCFE901}" srcOrd="0" destOrd="0" presId="urn:microsoft.com/office/officeart/2005/8/layout/gear1"/>
    <dgm:cxn modelId="{6E1FF46A-9478-4009-ACE3-96E2E03C688F}" srcId="{D181B961-3CDE-4CFD-8B75-06430E4BC569}" destId="{9E25B00C-48C8-40AF-933A-263EE3A201C9}" srcOrd="0" destOrd="0" parTransId="{ECE71F66-C5D6-447B-BCC2-30F61D88E331}" sibTransId="{B3100343-1A1E-4E8D-BBC0-4D5E5DEDD29F}"/>
    <dgm:cxn modelId="{BB77A884-9616-4734-A67B-AB107EA2AAC8}" type="presOf" srcId="{D181B961-3CDE-4CFD-8B75-06430E4BC569}" destId="{5793CC6B-773C-4CCD-8A33-98BE3BBD7651}" srcOrd="0" destOrd="0" presId="urn:microsoft.com/office/officeart/2005/8/layout/gear1"/>
    <dgm:cxn modelId="{BBE468D8-8483-4CC9-B5CA-D4E2AAA31439}" type="presOf" srcId="{BA06FEDB-65AC-4821-A784-AA806BD54389}" destId="{CBAD5CF7-9A74-42F2-BD9A-320F358BEA8A}" srcOrd="1" destOrd="0" presId="urn:microsoft.com/office/officeart/2005/8/layout/gear1"/>
    <dgm:cxn modelId="{5D67E0F9-4A16-45E6-921D-0096D28F19B3}" type="presOf" srcId="{A1AEAAA0-7EC6-4794-8C2A-0A138437D390}" destId="{ECC1B4AD-50FA-4F84-B790-AB0FACD66EC3}" srcOrd="0" destOrd="0" presId="urn:microsoft.com/office/officeart/2005/8/layout/gear1"/>
    <dgm:cxn modelId="{69AD3B54-68ED-47B8-BBE1-D21123618BEB}" type="presOf" srcId="{9E25B00C-48C8-40AF-933A-263EE3A201C9}" destId="{758DC202-03A7-4E0F-A1AE-FA0FAC1A0A6C}" srcOrd="2" destOrd="0" presId="urn:microsoft.com/office/officeart/2005/8/layout/gear1"/>
    <dgm:cxn modelId="{C6EA80BE-C790-4747-9150-666D3823DCB6}" type="presParOf" srcId="{5793CC6B-773C-4CCD-8A33-98BE3BBD7651}" destId="{54C89FE3-B84A-4D82-9B7D-2EAD3CCFE901}" srcOrd="0" destOrd="0" presId="urn:microsoft.com/office/officeart/2005/8/layout/gear1"/>
    <dgm:cxn modelId="{0F772DAF-59A8-40DF-BD53-30DB60FE8F92}" type="presParOf" srcId="{5793CC6B-773C-4CCD-8A33-98BE3BBD7651}" destId="{E665529B-B526-4811-A756-6B035A77845B}" srcOrd="1" destOrd="0" presId="urn:microsoft.com/office/officeart/2005/8/layout/gear1"/>
    <dgm:cxn modelId="{FD875637-B35F-44A5-9032-77074059EEC2}" type="presParOf" srcId="{5793CC6B-773C-4CCD-8A33-98BE3BBD7651}" destId="{758DC202-03A7-4E0F-A1AE-FA0FAC1A0A6C}" srcOrd="2" destOrd="0" presId="urn:microsoft.com/office/officeart/2005/8/layout/gear1"/>
    <dgm:cxn modelId="{89CDD74F-7209-4500-A7AA-0F9340934CAA}" type="presParOf" srcId="{5793CC6B-773C-4CCD-8A33-98BE3BBD7651}" destId="{ECC1B4AD-50FA-4F84-B790-AB0FACD66EC3}" srcOrd="3" destOrd="0" presId="urn:microsoft.com/office/officeart/2005/8/layout/gear1"/>
    <dgm:cxn modelId="{095EA720-ECFC-4978-9E7E-2F88F9F480D3}" type="presParOf" srcId="{5793CC6B-773C-4CCD-8A33-98BE3BBD7651}" destId="{9E8ECCB6-532C-4F0A-8070-203A995ECD03}" srcOrd="4" destOrd="0" presId="urn:microsoft.com/office/officeart/2005/8/layout/gear1"/>
    <dgm:cxn modelId="{1A78294E-740A-4CAD-9680-20C1949EF205}" type="presParOf" srcId="{5793CC6B-773C-4CCD-8A33-98BE3BBD7651}" destId="{8F9734CF-CC52-41F5-9012-17F025F23D9B}" srcOrd="5" destOrd="0" presId="urn:microsoft.com/office/officeart/2005/8/layout/gear1"/>
    <dgm:cxn modelId="{8E6CD261-052C-4707-A733-9EFD7324F6B6}" type="presParOf" srcId="{5793CC6B-773C-4CCD-8A33-98BE3BBD7651}" destId="{265D01BA-2E83-4E4A-B0DF-56FFFD0329D0}" srcOrd="6" destOrd="0" presId="urn:microsoft.com/office/officeart/2005/8/layout/gear1"/>
    <dgm:cxn modelId="{66EC1745-F75B-41BF-A5FD-CB089A62CB90}" type="presParOf" srcId="{5793CC6B-773C-4CCD-8A33-98BE3BBD7651}" destId="{CBAD5CF7-9A74-42F2-BD9A-320F358BEA8A}" srcOrd="7" destOrd="0" presId="urn:microsoft.com/office/officeart/2005/8/layout/gear1"/>
    <dgm:cxn modelId="{85FF7BD6-1238-402A-8335-EFDCA900AFE7}" type="presParOf" srcId="{5793CC6B-773C-4CCD-8A33-98BE3BBD7651}" destId="{3628246C-653E-47FF-AB8D-297AEA1C78E2}" srcOrd="8" destOrd="0" presId="urn:microsoft.com/office/officeart/2005/8/layout/gear1"/>
    <dgm:cxn modelId="{2D1F0405-D666-4C19-8C22-08515189CDEF}" type="presParOf" srcId="{5793CC6B-773C-4CCD-8A33-98BE3BBD7651}" destId="{2B0B3189-95EE-473F-B8FC-9CE69AEB2145}" srcOrd="9" destOrd="0" presId="urn:microsoft.com/office/officeart/2005/8/layout/gear1"/>
    <dgm:cxn modelId="{3DE381F2-E80E-443A-8D5A-E9EB77BA3EE5}" type="presParOf" srcId="{5793CC6B-773C-4CCD-8A33-98BE3BBD7651}" destId="{491624D3-694F-4AF6-A790-4C81ED59CF01}" srcOrd="10" destOrd="0" presId="urn:microsoft.com/office/officeart/2005/8/layout/gear1"/>
    <dgm:cxn modelId="{6E5E3D24-24D5-4199-A8FB-38490828D5BC}" type="presParOf" srcId="{5793CC6B-773C-4CCD-8A33-98BE3BBD7651}" destId="{31BB4589-595A-4B4C-8328-99B6ED721180}" srcOrd="11" destOrd="0" presId="urn:microsoft.com/office/officeart/2005/8/layout/gear1"/>
    <dgm:cxn modelId="{D1587A02-930F-4B7A-BC51-B56687325108}" type="presParOf" srcId="{5793CC6B-773C-4CCD-8A33-98BE3BBD7651}" destId="{97C459CE-3CEE-4EBE-B2BC-3EAD42F3FFC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485F19-519D-454F-BEB8-C4EF1F5F02F9}">
      <dsp:nvSpPr>
        <dsp:cNvPr id="0" name=""/>
        <dsp:cNvSpPr/>
      </dsp:nvSpPr>
      <dsp:spPr>
        <a:xfrm>
          <a:off x="3307805" y="444051"/>
          <a:ext cx="92985" cy="407365"/>
        </a:xfrm>
        <a:custGeom>
          <a:avLst/>
          <a:gdLst/>
          <a:ahLst/>
          <a:cxnLst/>
          <a:rect l="0" t="0" r="0" b="0"/>
          <a:pathLst>
            <a:path>
              <a:moveTo>
                <a:pt x="92985" y="0"/>
              </a:moveTo>
              <a:lnTo>
                <a:pt x="92985" y="407365"/>
              </a:lnTo>
              <a:lnTo>
                <a:pt x="0" y="407365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F13C4-1DDB-4B88-9F4D-6EA3E29B0D7A}">
      <dsp:nvSpPr>
        <dsp:cNvPr id="0" name=""/>
        <dsp:cNvSpPr/>
      </dsp:nvSpPr>
      <dsp:spPr>
        <a:xfrm>
          <a:off x="3400790" y="444051"/>
          <a:ext cx="2143099" cy="814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746"/>
              </a:lnTo>
              <a:lnTo>
                <a:pt x="2143099" y="721746"/>
              </a:lnTo>
              <a:lnTo>
                <a:pt x="2143099" y="814731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C7923-8A68-400A-8CFA-F33D318F28AA}">
      <dsp:nvSpPr>
        <dsp:cNvPr id="0" name=""/>
        <dsp:cNvSpPr/>
      </dsp:nvSpPr>
      <dsp:spPr>
        <a:xfrm>
          <a:off x="3400790" y="444051"/>
          <a:ext cx="1071549" cy="814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746"/>
              </a:lnTo>
              <a:lnTo>
                <a:pt x="1071549" y="721746"/>
              </a:lnTo>
              <a:lnTo>
                <a:pt x="1071549" y="814731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2AAB7-281F-47E9-9915-3991636B7AE5}">
      <dsp:nvSpPr>
        <dsp:cNvPr id="0" name=""/>
        <dsp:cNvSpPr/>
      </dsp:nvSpPr>
      <dsp:spPr>
        <a:xfrm>
          <a:off x="3307805" y="1701572"/>
          <a:ext cx="92985" cy="1664886"/>
        </a:xfrm>
        <a:custGeom>
          <a:avLst/>
          <a:gdLst/>
          <a:ahLst/>
          <a:cxnLst/>
          <a:rect l="0" t="0" r="0" b="0"/>
          <a:pathLst>
            <a:path>
              <a:moveTo>
                <a:pt x="92985" y="0"/>
              </a:moveTo>
              <a:lnTo>
                <a:pt x="92985" y="1664886"/>
              </a:lnTo>
              <a:lnTo>
                <a:pt x="0" y="1664886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E2435-7282-43D7-A468-31876663CC3A}">
      <dsp:nvSpPr>
        <dsp:cNvPr id="0" name=""/>
        <dsp:cNvSpPr/>
      </dsp:nvSpPr>
      <dsp:spPr>
        <a:xfrm>
          <a:off x="3400790" y="1701572"/>
          <a:ext cx="92985" cy="1036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6126"/>
              </a:lnTo>
              <a:lnTo>
                <a:pt x="92985" y="1036126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4F4463-4705-4986-AF37-696F7B3920DE}">
      <dsp:nvSpPr>
        <dsp:cNvPr id="0" name=""/>
        <dsp:cNvSpPr/>
      </dsp:nvSpPr>
      <dsp:spPr>
        <a:xfrm>
          <a:off x="3307805" y="1701572"/>
          <a:ext cx="92985" cy="1036126"/>
        </a:xfrm>
        <a:custGeom>
          <a:avLst/>
          <a:gdLst/>
          <a:ahLst/>
          <a:cxnLst/>
          <a:rect l="0" t="0" r="0" b="0"/>
          <a:pathLst>
            <a:path>
              <a:moveTo>
                <a:pt x="92985" y="0"/>
              </a:moveTo>
              <a:lnTo>
                <a:pt x="92985" y="1036126"/>
              </a:lnTo>
              <a:lnTo>
                <a:pt x="0" y="1036126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8B270-2174-47F4-9ED2-B7E8447741DC}">
      <dsp:nvSpPr>
        <dsp:cNvPr id="0" name=""/>
        <dsp:cNvSpPr/>
      </dsp:nvSpPr>
      <dsp:spPr>
        <a:xfrm>
          <a:off x="3400790" y="1701572"/>
          <a:ext cx="92985" cy="407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365"/>
              </a:lnTo>
              <a:lnTo>
                <a:pt x="92985" y="407365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A400D-7BF5-49E9-A074-AF894FBA898A}">
      <dsp:nvSpPr>
        <dsp:cNvPr id="0" name=""/>
        <dsp:cNvSpPr/>
      </dsp:nvSpPr>
      <dsp:spPr>
        <a:xfrm>
          <a:off x="3307805" y="1701572"/>
          <a:ext cx="92985" cy="407365"/>
        </a:xfrm>
        <a:custGeom>
          <a:avLst/>
          <a:gdLst/>
          <a:ahLst/>
          <a:cxnLst/>
          <a:rect l="0" t="0" r="0" b="0"/>
          <a:pathLst>
            <a:path>
              <a:moveTo>
                <a:pt x="92985" y="0"/>
              </a:moveTo>
              <a:lnTo>
                <a:pt x="92985" y="407365"/>
              </a:lnTo>
              <a:lnTo>
                <a:pt x="0" y="407365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4B232E-5780-4FA6-97A8-25BA4B8BA335}">
      <dsp:nvSpPr>
        <dsp:cNvPr id="0" name=""/>
        <dsp:cNvSpPr/>
      </dsp:nvSpPr>
      <dsp:spPr>
        <a:xfrm>
          <a:off x="3355070" y="444051"/>
          <a:ext cx="91440" cy="8147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4731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7A8A8-996C-4F29-BB21-41044E87D23D}">
      <dsp:nvSpPr>
        <dsp:cNvPr id="0" name=""/>
        <dsp:cNvSpPr/>
      </dsp:nvSpPr>
      <dsp:spPr>
        <a:xfrm>
          <a:off x="2329241" y="444051"/>
          <a:ext cx="1071549" cy="814731"/>
        </a:xfrm>
        <a:custGeom>
          <a:avLst/>
          <a:gdLst/>
          <a:ahLst/>
          <a:cxnLst/>
          <a:rect l="0" t="0" r="0" b="0"/>
          <a:pathLst>
            <a:path>
              <a:moveTo>
                <a:pt x="1071549" y="0"/>
              </a:moveTo>
              <a:lnTo>
                <a:pt x="1071549" y="721746"/>
              </a:lnTo>
              <a:lnTo>
                <a:pt x="0" y="721746"/>
              </a:lnTo>
              <a:lnTo>
                <a:pt x="0" y="814731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A12B1-4FFD-4EA3-BA0D-CD875BBB4E87}">
      <dsp:nvSpPr>
        <dsp:cNvPr id="0" name=""/>
        <dsp:cNvSpPr/>
      </dsp:nvSpPr>
      <dsp:spPr>
        <a:xfrm>
          <a:off x="1479086" y="1701572"/>
          <a:ext cx="132836" cy="2922407"/>
        </a:xfrm>
        <a:custGeom>
          <a:avLst/>
          <a:gdLst/>
          <a:ahLst/>
          <a:cxnLst/>
          <a:rect l="0" t="0" r="0" b="0"/>
          <a:pathLst>
            <a:path>
              <a:moveTo>
                <a:pt x="132836" y="0"/>
              </a:moveTo>
              <a:lnTo>
                <a:pt x="132836" y="2922407"/>
              </a:lnTo>
              <a:lnTo>
                <a:pt x="0" y="2922407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09FB94-D1F9-409B-8664-3FA349EE1BDC}">
      <dsp:nvSpPr>
        <dsp:cNvPr id="0" name=""/>
        <dsp:cNvSpPr/>
      </dsp:nvSpPr>
      <dsp:spPr>
        <a:xfrm>
          <a:off x="1479086" y="1701572"/>
          <a:ext cx="132836" cy="2293647"/>
        </a:xfrm>
        <a:custGeom>
          <a:avLst/>
          <a:gdLst/>
          <a:ahLst/>
          <a:cxnLst/>
          <a:rect l="0" t="0" r="0" b="0"/>
          <a:pathLst>
            <a:path>
              <a:moveTo>
                <a:pt x="132836" y="0"/>
              </a:moveTo>
              <a:lnTo>
                <a:pt x="132836" y="2293647"/>
              </a:lnTo>
              <a:lnTo>
                <a:pt x="0" y="2293647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6A199-76A5-4316-A54F-BF45E9A73AF3}">
      <dsp:nvSpPr>
        <dsp:cNvPr id="0" name=""/>
        <dsp:cNvSpPr/>
      </dsp:nvSpPr>
      <dsp:spPr>
        <a:xfrm>
          <a:off x="1479086" y="1701572"/>
          <a:ext cx="132836" cy="1664886"/>
        </a:xfrm>
        <a:custGeom>
          <a:avLst/>
          <a:gdLst/>
          <a:ahLst/>
          <a:cxnLst/>
          <a:rect l="0" t="0" r="0" b="0"/>
          <a:pathLst>
            <a:path>
              <a:moveTo>
                <a:pt x="132836" y="0"/>
              </a:moveTo>
              <a:lnTo>
                <a:pt x="132836" y="1664886"/>
              </a:lnTo>
              <a:lnTo>
                <a:pt x="0" y="1664886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BF038-29B5-40F7-9138-5408F0BB0F50}">
      <dsp:nvSpPr>
        <dsp:cNvPr id="0" name=""/>
        <dsp:cNvSpPr/>
      </dsp:nvSpPr>
      <dsp:spPr>
        <a:xfrm>
          <a:off x="1479086" y="1701572"/>
          <a:ext cx="132836" cy="1036126"/>
        </a:xfrm>
        <a:custGeom>
          <a:avLst/>
          <a:gdLst/>
          <a:ahLst/>
          <a:cxnLst/>
          <a:rect l="0" t="0" r="0" b="0"/>
          <a:pathLst>
            <a:path>
              <a:moveTo>
                <a:pt x="132836" y="0"/>
              </a:moveTo>
              <a:lnTo>
                <a:pt x="132836" y="1036126"/>
              </a:lnTo>
              <a:lnTo>
                <a:pt x="0" y="1036126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54BDC-BBFF-44EE-A687-8E7625A93D8E}">
      <dsp:nvSpPr>
        <dsp:cNvPr id="0" name=""/>
        <dsp:cNvSpPr/>
      </dsp:nvSpPr>
      <dsp:spPr>
        <a:xfrm>
          <a:off x="1479086" y="1701572"/>
          <a:ext cx="132836" cy="407365"/>
        </a:xfrm>
        <a:custGeom>
          <a:avLst/>
          <a:gdLst/>
          <a:ahLst/>
          <a:cxnLst/>
          <a:rect l="0" t="0" r="0" b="0"/>
          <a:pathLst>
            <a:path>
              <a:moveTo>
                <a:pt x="132836" y="0"/>
              </a:moveTo>
              <a:lnTo>
                <a:pt x="132836" y="407365"/>
              </a:lnTo>
              <a:lnTo>
                <a:pt x="0" y="407365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FFD3D-2B51-4A7B-8E72-431334CA8FFF}">
      <dsp:nvSpPr>
        <dsp:cNvPr id="0" name=""/>
        <dsp:cNvSpPr/>
      </dsp:nvSpPr>
      <dsp:spPr>
        <a:xfrm>
          <a:off x="1257691" y="444051"/>
          <a:ext cx="2143099" cy="814731"/>
        </a:xfrm>
        <a:custGeom>
          <a:avLst/>
          <a:gdLst/>
          <a:ahLst/>
          <a:cxnLst/>
          <a:rect l="0" t="0" r="0" b="0"/>
          <a:pathLst>
            <a:path>
              <a:moveTo>
                <a:pt x="2143099" y="0"/>
              </a:moveTo>
              <a:lnTo>
                <a:pt x="2143099" y="721746"/>
              </a:lnTo>
              <a:lnTo>
                <a:pt x="0" y="721746"/>
              </a:lnTo>
              <a:lnTo>
                <a:pt x="0" y="814731"/>
              </a:lnTo>
            </a:path>
          </a:pathLst>
        </a:custGeom>
        <a:noFill/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79ECED-A119-40E0-B3E9-138378E681F0}">
      <dsp:nvSpPr>
        <dsp:cNvPr id="0" name=""/>
        <dsp:cNvSpPr/>
      </dsp:nvSpPr>
      <dsp:spPr>
        <a:xfrm>
          <a:off x="2958001" y="1262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IHR NAME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2958001" y="1262"/>
        <a:ext cx="885578" cy="442789"/>
      </dsp:txXfrm>
    </dsp:sp>
    <dsp:sp modelId="{ABFF177C-B223-4FF1-9552-12B49CEEE6AD}">
      <dsp:nvSpPr>
        <dsp:cNvPr id="0" name=""/>
        <dsp:cNvSpPr/>
      </dsp:nvSpPr>
      <dsp:spPr>
        <a:xfrm>
          <a:off x="814902" y="1258783"/>
          <a:ext cx="885578" cy="442789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Einkauf	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814902" y="1258783"/>
        <a:ext cx="885578" cy="442789"/>
      </dsp:txXfrm>
    </dsp:sp>
    <dsp:sp modelId="{AE78C9DB-2A49-4E49-87C1-2FD16F3F2507}">
      <dsp:nvSpPr>
        <dsp:cNvPr id="0" name=""/>
        <dsp:cNvSpPr/>
      </dsp:nvSpPr>
      <dsp:spPr>
        <a:xfrm>
          <a:off x="593508" y="188754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593508" y="1887544"/>
        <a:ext cx="885578" cy="442789"/>
      </dsp:txXfrm>
    </dsp:sp>
    <dsp:sp modelId="{D7A4D9B9-5CCC-403E-ADCC-CC009F42E84D}">
      <dsp:nvSpPr>
        <dsp:cNvPr id="0" name=""/>
        <dsp:cNvSpPr/>
      </dsp:nvSpPr>
      <dsp:spPr>
        <a:xfrm>
          <a:off x="593508" y="251630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593508" y="2516304"/>
        <a:ext cx="885578" cy="442789"/>
      </dsp:txXfrm>
    </dsp:sp>
    <dsp:sp modelId="{38FB870B-6444-4776-A6DF-F9EF9CCF50EB}">
      <dsp:nvSpPr>
        <dsp:cNvPr id="0" name=""/>
        <dsp:cNvSpPr/>
      </dsp:nvSpPr>
      <dsp:spPr>
        <a:xfrm>
          <a:off x="593508" y="3145065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593508" y="3145065"/>
        <a:ext cx="885578" cy="442789"/>
      </dsp:txXfrm>
    </dsp:sp>
    <dsp:sp modelId="{4B4B7D75-3EA4-4609-9328-33DF3BE420B2}">
      <dsp:nvSpPr>
        <dsp:cNvPr id="0" name=""/>
        <dsp:cNvSpPr/>
      </dsp:nvSpPr>
      <dsp:spPr>
        <a:xfrm>
          <a:off x="593508" y="3773825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593508" y="3773825"/>
        <a:ext cx="885578" cy="442789"/>
      </dsp:txXfrm>
    </dsp:sp>
    <dsp:sp modelId="{7747032B-D5B1-40C2-9642-BD00608175B4}">
      <dsp:nvSpPr>
        <dsp:cNvPr id="0" name=""/>
        <dsp:cNvSpPr/>
      </dsp:nvSpPr>
      <dsp:spPr>
        <a:xfrm>
          <a:off x="593508" y="4402586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593508" y="4402586"/>
        <a:ext cx="885578" cy="442789"/>
      </dsp:txXfrm>
    </dsp:sp>
    <dsp:sp modelId="{E0F61E07-41FD-4C33-A9A8-3C3114F64791}">
      <dsp:nvSpPr>
        <dsp:cNvPr id="0" name=""/>
        <dsp:cNvSpPr/>
      </dsp:nvSpPr>
      <dsp:spPr>
        <a:xfrm>
          <a:off x="1886452" y="1258783"/>
          <a:ext cx="885578" cy="442789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Lager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1886452" y="1258783"/>
        <a:ext cx="885578" cy="442789"/>
      </dsp:txXfrm>
    </dsp:sp>
    <dsp:sp modelId="{50A1D8C2-75C4-4E16-AB77-3F4184BD116B}">
      <dsp:nvSpPr>
        <dsp:cNvPr id="0" name=""/>
        <dsp:cNvSpPr/>
      </dsp:nvSpPr>
      <dsp:spPr>
        <a:xfrm>
          <a:off x="2958001" y="1258783"/>
          <a:ext cx="885578" cy="442789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Vertrieb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2958001" y="1258783"/>
        <a:ext cx="885578" cy="442789"/>
      </dsp:txXfrm>
    </dsp:sp>
    <dsp:sp modelId="{BF57CAFA-3448-4FF3-9336-191ABE3BE943}">
      <dsp:nvSpPr>
        <dsp:cNvPr id="0" name=""/>
        <dsp:cNvSpPr/>
      </dsp:nvSpPr>
      <dsp:spPr>
        <a:xfrm>
          <a:off x="2422226" y="188754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2422226" y="1887544"/>
        <a:ext cx="885578" cy="442789"/>
      </dsp:txXfrm>
    </dsp:sp>
    <dsp:sp modelId="{8215F27B-1CFB-4B42-A217-EF9641F5FB71}">
      <dsp:nvSpPr>
        <dsp:cNvPr id="0" name=""/>
        <dsp:cNvSpPr/>
      </dsp:nvSpPr>
      <dsp:spPr>
        <a:xfrm>
          <a:off x="3493776" y="188754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3493776" y="1887544"/>
        <a:ext cx="885578" cy="442789"/>
      </dsp:txXfrm>
    </dsp:sp>
    <dsp:sp modelId="{70B2066E-3FB0-45FB-8EFE-23D23D676085}">
      <dsp:nvSpPr>
        <dsp:cNvPr id="0" name=""/>
        <dsp:cNvSpPr/>
      </dsp:nvSpPr>
      <dsp:spPr>
        <a:xfrm>
          <a:off x="2422226" y="251630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2422226" y="2516304"/>
        <a:ext cx="885578" cy="442789"/>
      </dsp:txXfrm>
    </dsp:sp>
    <dsp:sp modelId="{8917D224-5A3B-43C0-A556-AB78278B4D91}">
      <dsp:nvSpPr>
        <dsp:cNvPr id="0" name=""/>
        <dsp:cNvSpPr/>
      </dsp:nvSpPr>
      <dsp:spPr>
        <a:xfrm>
          <a:off x="3493776" y="2516304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3493776" y="2516304"/>
        <a:ext cx="885578" cy="442789"/>
      </dsp:txXfrm>
    </dsp:sp>
    <dsp:sp modelId="{5BFB6129-63DD-49EF-86C1-B5E9D52D8E90}">
      <dsp:nvSpPr>
        <dsp:cNvPr id="0" name=""/>
        <dsp:cNvSpPr/>
      </dsp:nvSpPr>
      <dsp:spPr>
        <a:xfrm>
          <a:off x="2422226" y="3145065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>
            <a:solidFill>
              <a:schemeClr val="tx1"/>
            </a:solidFill>
          </a:endParaRPr>
        </a:p>
      </dsp:txBody>
      <dsp:txXfrm>
        <a:off x="2422226" y="3145065"/>
        <a:ext cx="885578" cy="442789"/>
      </dsp:txXfrm>
    </dsp:sp>
    <dsp:sp modelId="{2D9F22F6-DD68-4D61-848D-10186C50B075}">
      <dsp:nvSpPr>
        <dsp:cNvPr id="0" name=""/>
        <dsp:cNvSpPr/>
      </dsp:nvSpPr>
      <dsp:spPr>
        <a:xfrm>
          <a:off x="4029551" y="1258783"/>
          <a:ext cx="885578" cy="442789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Lager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4029551" y="1258783"/>
        <a:ext cx="885578" cy="442789"/>
      </dsp:txXfrm>
    </dsp:sp>
    <dsp:sp modelId="{E298AAF8-CD99-47CC-91CC-AB938A3F3C59}">
      <dsp:nvSpPr>
        <dsp:cNvPr id="0" name=""/>
        <dsp:cNvSpPr/>
      </dsp:nvSpPr>
      <dsp:spPr>
        <a:xfrm>
          <a:off x="5101100" y="1258783"/>
          <a:ext cx="885578" cy="442789"/>
        </a:xfrm>
        <a:prstGeom prst="smileyFace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err="1" smtClean="0">
              <a:solidFill>
                <a:schemeClr val="tx1"/>
              </a:solidFill>
            </a:rPr>
            <a:t>KoRe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5230790" y="1323628"/>
        <a:ext cx="626198" cy="313099"/>
      </dsp:txXfrm>
    </dsp:sp>
    <dsp:sp modelId="{1427B8B5-76CF-427D-B0E4-656BB330CA2F}">
      <dsp:nvSpPr>
        <dsp:cNvPr id="0" name=""/>
        <dsp:cNvSpPr/>
      </dsp:nvSpPr>
      <dsp:spPr>
        <a:xfrm>
          <a:off x="2422226" y="630023"/>
          <a:ext cx="885578" cy="442789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93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solidFill>
                <a:schemeClr val="tx1"/>
              </a:solidFill>
            </a:rPr>
            <a:t>STAB</a:t>
          </a:r>
          <a:endParaRPr lang="de-DE" sz="1500" kern="1200" dirty="0">
            <a:solidFill>
              <a:schemeClr val="tx1"/>
            </a:solidFill>
          </a:endParaRPr>
        </a:p>
      </dsp:txBody>
      <dsp:txXfrm>
        <a:off x="2422226" y="630023"/>
        <a:ext cx="885578" cy="442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89FE3-B84A-4D82-9B7D-2EAD3CCFE901}">
      <dsp:nvSpPr>
        <dsp:cNvPr id="0" name=""/>
        <dsp:cNvSpPr/>
      </dsp:nvSpPr>
      <dsp:spPr>
        <a:xfrm>
          <a:off x="1470267" y="1023391"/>
          <a:ext cx="1250812" cy="1250812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Chef</a:t>
          </a:r>
          <a:endParaRPr lang="de-DE" sz="2500" kern="1200" dirty="0"/>
        </a:p>
      </dsp:txBody>
      <dsp:txXfrm>
        <a:off x="1721736" y="1316388"/>
        <a:ext cx="747874" cy="642943"/>
      </dsp:txXfrm>
    </dsp:sp>
    <dsp:sp modelId="{ECC1B4AD-50FA-4F84-B790-AB0FACD66EC3}">
      <dsp:nvSpPr>
        <dsp:cNvPr id="0" name=""/>
        <dsp:cNvSpPr/>
      </dsp:nvSpPr>
      <dsp:spPr>
        <a:xfrm>
          <a:off x="742522" y="727745"/>
          <a:ext cx="909681" cy="909681"/>
        </a:xfrm>
        <a:prstGeom prst="gear6">
          <a:avLst/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>
              <a:latin typeface="Arial"/>
              <a:cs typeface="Arial"/>
            </a:rPr>
            <a:t>‰</a:t>
          </a:r>
          <a:endParaRPr lang="de-DE" sz="2500" kern="1200" dirty="0"/>
        </a:p>
      </dsp:txBody>
      <dsp:txXfrm>
        <a:off x="971537" y="958144"/>
        <a:ext cx="451651" cy="448883"/>
      </dsp:txXfrm>
    </dsp:sp>
    <dsp:sp modelId="{265D01BA-2E83-4E4A-B0DF-56FFFD0329D0}">
      <dsp:nvSpPr>
        <dsp:cNvPr id="0" name=""/>
        <dsp:cNvSpPr/>
      </dsp:nvSpPr>
      <dsp:spPr>
        <a:xfrm rot="20700000">
          <a:off x="1252036" y="100157"/>
          <a:ext cx="891302" cy="891302"/>
        </a:xfrm>
        <a:prstGeom prst="gear6">
          <a:avLst/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Ich</a:t>
          </a:r>
          <a:endParaRPr lang="de-DE" sz="2500" kern="1200" dirty="0"/>
        </a:p>
      </dsp:txBody>
      <dsp:txXfrm rot="-20700000">
        <a:off x="1447525" y="295646"/>
        <a:ext cx="500324" cy="500324"/>
      </dsp:txXfrm>
    </dsp:sp>
    <dsp:sp modelId="{491624D3-694F-4AF6-A790-4C81ED59CF01}">
      <dsp:nvSpPr>
        <dsp:cNvPr id="0" name=""/>
        <dsp:cNvSpPr/>
      </dsp:nvSpPr>
      <dsp:spPr>
        <a:xfrm>
          <a:off x="1354448" y="845542"/>
          <a:ext cx="1601039" cy="1601039"/>
        </a:xfrm>
        <a:prstGeom prst="circularArrow">
          <a:avLst>
            <a:gd name="adj1" fmla="val 4687"/>
            <a:gd name="adj2" fmla="val 299029"/>
            <a:gd name="adj3" fmla="val 2440869"/>
            <a:gd name="adj4" fmla="val 16034237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B4589-595A-4B4C-8328-99B6ED721180}">
      <dsp:nvSpPr>
        <dsp:cNvPr id="0" name=""/>
        <dsp:cNvSpPr/>
      </dsp:nvSpPr>
      <dsp:spPr>
        <a:xfrm>
          <a:off x="581419" y="534707"/>
          <a:ext cx="1163255" cy="116325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C459CE-3CEE-4EBE-B2BC-3EAD42F3FFCA}">
      <dsp:nvSpPr>
        <dsp:cNvPr id="0" name=""/>
        <dsp:cNvSpPr/>
      </dsp:nvSpPr>
      <dsp:spPr>
        <a:xfrm>
          <a:off x="1045869" y="-86830"/>
          <a:ext cx="1254223" cy="125422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65734-4168-44F4-B45F-4771BEBD9C5F}" type="datetimeFigureOut">
              <a:rPr lang="de-DE" smtClean="0"/>
              <a:t>10.02.2013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A0576-504B-4D1F-89A9-4038EEDED6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206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A0576-504B-4D1F-89A9-4038EEDED61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1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5" name="Untertite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1" name="Datumsplatzhalt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74F3E56-9754-4B1C-AB5E-562D662ADEAE}" type="datetime1">
              <a:rPr lang="de-DE" smtClean="0"/>
              <a:t>10.02.2013</a:t>
            </a:fld>
            <a:endParaRPr lang="de-DE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ED0135-6F06-43EA-B868-99CF468A6904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1D323CB-C1D3-4A9D-A78A-6BD0D8C62124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1924BD-590F-42D6-A39E-0A6DE75D610E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CA88E3C-E7ED-4DE8-93EC-708385241411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25214-B2E8-4211-B838-8904FC823F6A}" type="datetime1">
              <a:rPr lang="de-DE" smtClean="0"/>
              <a:t>10.02.2013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1651A8-A7E8-4C58-955C-61A9BA39FFA4}" type="datetime1">
              <a:rPr lang="de-DE" smtClean="0"/>
              <a:t>10.02.2013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55809-BB8F-429F-BD00-65A10E09CA76}" type="datetime1">
              <a:rPr lang="de-DE" smtClean="0"/>
              <a:t>10.02.2013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3460AD-0997-4F42-B985-CEDFF5C792CF}" type="datetime1">
              <a:rPr lang="de-DE" smtClean="0"/>
              <a:t>10.02.2013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9D7FB-8EE6-46EE-9F29-3C9A068CFAB7}" type="datetime1">
              <a:rPr lang="de-DE" smtClean="0"/>
              <a:t>10.02.2013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E6631-35E3-4E4D-B7E9-E4414CFBF03A}" type="datetime1">
              <a:rPr lang="de-DE" smtClean="0"/>
              <a:t>10.02.2013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Bildplatzhalt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2000">
              <a:srgbClr val="FFFF00">
                <a:lumMod val="88000"/>
              </a:srgbClr>
            </a:gs>
          </a:gsLst>
          <a:lin ang="1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 flipH="1">
            <a:off x="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1115616" y="320040"/>
            <a:ext cx="3312368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1" name="Textplatzhalter 30"/>
          <p:cNvSpPr>
            <a:spLocks noGrp="1"/>
          </p:cNvSpPr>
          <p:nvPr>
            <p:ph type="body" idx="1"/>
          </p:nvPr>
        </p:nvSpPr>
        <p:spPr>
          <a:xfrm>
            <a:off x="1115616" y="1609416"/>
            <a:ext cx="6580584" cy="4846320"/>
          </a:xfrm>
          <a:prstGeom prst="rect">
            <a:avLst/>
          </a:prstGeom>
          <a:ln w="79375">
            <a:solidFill>
              <a:srgbClr val="FF0000"/>
            </a:solidFill>
            <a:prstDash val="sysDash"/>
          </a:ln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27" name="Datumsplatzhalt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2DC1644-435D-4A2F-84B5-6DCDB4EC36BF}" type="datetime1">
              <a:rPr lang="de-DE" smtClean="0"/>
              <a:t>10.02.2013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B526584-8062-42CB-9C66-5E5586E67EB3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extfeld 1"/>
          <p:cNvSpPr txBox="1"/>
          <p:nvPr userDrawn="1"/>
        </p:nvSpPr>
        <p:spPr>
          <a:xfrm>
            <a:off x="8316416" y="1988840"/>
            <a:ext cx="497316" cy="3384376"/>
          </a:xfrm>
          <a:prstGeom prst="rect">
            <a:avLst/>
          </a:prstGeom>
          <a:gradFill flip="none" rotWithShape="1">
            <a:gsLst>
              <a:gs pos="0">
                <a:srgbClr val="C00000"/>
              </a:gs>
              <a:gs pos="90000">
                <a:srgbClr val="00B050"/>
              </a:gs>
            </a:gsLst>
            <a:path path="shape">
              <a:fillToRect l="50000" t="50000" r="50000" b="50000"/>
            </a:path>
            <a:tileRect/>
          </a:gradFill>
        </p:spPr>
        <p:txBody>
          <a:bodyPr vert="wordArtVert" wrap="square" rtlCol="0" anchor="ctr">
            <a:spAutoFit/>
          </a:bodyPr>
          <a:lstStyle/>
          <a:p>
            <a:pPr algn="ctr"/>
            <a:r>
              <a:rPr lang="de-DE" dirty="0" smtClean="0"/>
              <a:t>Ihr Name</a:t>
            </a:r>
            <a:endParaRPr lang="de-DE" dirty="0"/>
          </a:p>
        </p:txBody>
      </p:sp>
      <p:sp>
        <p:nvSpPr>
          <p:cNvPr id="5" name="Rechteck 4"/>
          <p:cNvSpPr/>
          <p:nvPr userDrawn="1"/>
        </p:nvSpPr>
        <p:spPr>
          <a:xfrm rot="10800000">
            <a:off x="5414807" y="260648"/>
            <a:ext cx="311495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Ihr Name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solidFill>
            <a:srgbClr val="0070C0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3.wmf"/><Relationship Id="rId5" Type="http://schemas.openxmlformats.org/officeDocument/2006/relationships/diagramLayout" Target="../diagrams/layout2.xml"/><Relationship Id="rId10" Type="http://schemas.openxmlformats.org/officeDocument/2006/relationships/oleObject" Target="../embeddings/oleObject1.bin"/><Relationship Id="rId4" Type="http://schemas.openxmlformats.org/officeDocument/2006/relationships/diagramData" Target="../diagrams/data2.xml"/><Relationship Id="rId9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Schule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"/>
            </a:pPr>
            <a:r>
              <a:rPr lang="de-DE" dirty="0" smtClean="0"/>
              <a:t>Deut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"/>
            </a:pPr>
            <a:r>
              <a:rPr lang="de-DE" dirty="0" smtClean="0"/>
              <a:t>Mathe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"/>
            </a:pPr>
            <a:r>
              <a:rPr lang="de-DE" dirty="0" smtClean="0"/>
              <a:t>Engl</a:t>
            </a:r>
          </a:p>
          <a:p>
            <a:pPr lvl="0">
              <a:buClr>
                <a:srgbClr val="FF0000"/>
              </a:buClr>
              <a:buSzPct val="120000"/>
              <a:buBlip>
                <a:blip r:embed="rId2"/>
              </a:buBlip>
            </a:pPr>
            <a:r>
              <a:rPr lang="de-DE" dirty="0"/>
              <a:t>Ende der Aufzählung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24BD-590F-42D6-A39E-0A6DE75D610E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6584-8062-42CB-9C66-5E5586E67EB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01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Zweite Folie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238372"/>
              </p:ext>
            </p:extLst>
          </p:nvPr>
        </p:nvGraphicFramePr>
        <p:xfrm>
          <a:off x="1116013" y="1609725"/>
          <a:ext cx="6580187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24BD-590F-42D6-A39E-0A6DE75D610E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6584-8062-42CB-9C66-5E5586E67EB3}" type="slidenum">
              <a:rPr lang="de-DE" smtClean="0"/>
              <a:t>2</a:t>
            </a:fld>
            <a:endParaRPr lang="de-DE"/>
          </a:p>
        </p:txBody>
      </p:sp>
      <p:cxnSp>
        <p:nvCxnSpPr>
          <p:cNvPr id="8" name="Gewinkelte Verbindung 7"/>
          <p:cNvCxnSpPr/>
          <p:nvPr/>
        </p:nvCxnSpPr>
        <p:spPr>
          <a:xfrm rot="5400000">
            <a:off x="1295637" y="2570943"/>
            <a:ext cx="3528392" cy="2016224"/>
          </a:xfrm>
          <a:prstGeom prst="bentConnector3">
            <a:avLst>
              <a:gd name="adj1" fmla="val 189"/>
            </a:avLst>
          </a:prstGeom>
          <a:ln w="60325">
            <a:solidFill>
              <a:srgbClr val="00B050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Wolkenförmige Legende 9"/>
          <p:cNvSpPr/>
          <p:nvPr/>
        </p:nvSpPr>
        <p:spPr>
          <a:xfrm>
            <a:off x="5580112" y="5373216"/>
            <a:ext cx="2664295" cy="720080"/>
          </a:xfrm>
          <a:prstGeom prst="cloudCallout">
            <a:avLst>
              <a:gd name="adj1" fmla="val -180401"/>
              <a:gd name="adj2" fmla="val -232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Vitamin B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84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/>
          <p:cNvSpPr/>
          <p:nvPr/>
        </p:nvSpPr>
        <p:spPr>
          <a:xfrm>
            <a:off x="5796136" y="2924944"/>
            <a:ext cx="1152128" cy="1224136"/>
          </a:xfrm>
          <a:prstGeom prst="ellipse">
            <a:avLst/>
          </a:prstGeom>
          <a:effectLst>
            <a:outerShdw blurRad="50800" dist="1447800" dir="14100000" sx="128000" sy="128000" algn="ctr" rotWithShape="0">
              <a:srgbClr val="00B05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Dritte Folie</a:t>
            </a:r>
            <a:endParaRPr lang="de-DE" dirty="0"/>
          </a:p>
        </p:txBody>
      </p:sp>
      <p:graphicFrame>
        <p:nvGraphicFramePr>
          <p:cNvPr id="1038" name="Inhaltsplatzhalter 103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317064"/>
              </p:ext>
            </p:extLst>
          </p:nvPr>
        </p:nvGraphicFramePr>
        <p:xfrm>
          <a:off x="5076254" y="4293096"/>
          <a:ext cx="3167955" cy="2274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924BD-590F-42D6-A39E-0A6DE75D610E}" type="datetime1">
              <a:rPr lang="de-DE" smtClean="0"/>
              <a:t>10.02.2013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26584-8062-42CB-9C66-5E5586E67EB3}" type="slidenum">
              <a:rPr lang="de-DE" smtClean="0"/>
              <a:t>3</a:t>
            </a:fld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 flipV="1">
            <a:off x="2123728" y="3140968"/>
            <a:ext cx="4824536" cy="1872208"/>
          </a:xfrm>
          <a:prstGeom prst="line">
            <a:avLst/>
          </a:prstGeom>
          <a:ln w="107950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 rot="1782838">
            <a:off x="1907704" y="4437112"/>
            <a:ext cx="1296144" cy="1008112"/>
          </a:xfrm>
          <a:prstGeom prst="rect">
            <a:avLst/>
          </a:prstGeom>
          <a:solidFill>
            <a:schemeClr val="accent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3707904" y="3861048"/>
            <a:ext cx="1152128" cy="1152128"/>
          </a:xfrm>
          <a:prstGeom prst="rect">
            <a:avLst/>
          </a:prstGeom>
          <a:scene3d>
            <a:camera prst="orthographicFront">
              <a:rot lat="1548071" lon="17495751" rev="16471562"/>
            </a:camera>
            <a:lightRig rig="threePt" dir="t"/>
          </a:scene3d>
          <a:sp3d extrusionH="127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1" name="Group 5"/>
          <p:cNvGrpSpPr>
            <a:grpSpLocks noChangeAspect="1"/>
          </p:cNvGrpSpPr>
          <p:nvPr/>
        </p:nvGrpSpPr>
        <p:grpSpPr bwMode="auto">
          <a:xfrm>
            <a:off x="1573213" y="1916113"/>
            <a:ext cx="1795462" cy="1833562"/>
            <a:chOff x="991" y="1207"/>
            <a:chExt cx="1131" cy="1155"/>
          </a:xfrm>
        </p:grpSpPr>
        <p:sp>
          <p:nvSpPr>
            <p:cNvPr id="12" name="AutoShape 4"/>
            <p:cNvSpPr>
              <a:spLocks noChangeAspect="1" noChangeArrowheads="1" noTextEdit="1"/>
            </p:cNvSpPr>
            <p:nvPr/>
          </p:nvSpPr>
          <p:spPr bwMode="auto">
            <a:xfrm>
              <a:off x="991" y="1207"/>
              <a:ext cx="1131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991" y="1667"/>
              <a:ext cx="804" cy="467"/>
            </a:xfrm>
            <a:custGeom>
              <a:avLst/>
              <a:gdLst>
                <a:gd name="T0" fmla="*/ 0 w 1608"/>
                <a:gd name="T1" fmla="*/ 216 h 934"/>
                <a:gd name="T2" fmla="*/ 0 w 1608"/>
                <a:gd name="T3" fmla="*/ 729 h 934"/>
                <a:gd name="T4" fmla="*/ 602 w 1608"/>
                <a:gd name="T5" fmla="*/ 934 h 934"/>
                <a:gd name="T6" fmla="*/ 1384 w 1608"/>
                <a:gd name="T7" fmla="*/ 638 h 934"/>
                <a:gd name="T8" fmla="*/ 1608 w 1608"/>
                <a:gd name="T9" fmla="*/ 0 h 934"/>
                <a:gd name="T10" fmla="*/ 0 w 1608"/>
                <a:gd name="T11" fmla="*/ 216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8" h="934">
                  <a:moveTo>
                    <a:pt x="0" y="216"/>
                  </a:moveTo>
                  <a:lnTo>
                    <a:pt x="0" y="729"/>
                  </a:lnTo>
                  <a:lnTo>
                    <a:pt x="602" y="934"/>
                  </a:lnTo>
                  <a:lnTo>
                    <a:pt x="1384" y="638"/>
                  </a:lnTo>
                  <a:lnTo>
                    <a:pt x="1608" y="0"/>
                  </a:lnTo>
                  <a:lnTo>
                    <a:pt x="0" y="216"/>
                  </a:lnTo>
                  <a:close/>
                </a:path>
              </a:pathLst>
            </a:custGeom>
            <a:solidFill>
              <a:srgbClr val="A5CE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1627" y="1304"/>
              <a:ext cx="338" cy="438"/>
            </a:xfrm>
            <a:custGeom>
              <a:avLst/>
              <a:gdLst>
                <a:gd name="T0" fmla="*/ 531 w 676"/>
                <a:gd name="T1" fmla="*/ 433 h 876"/>
                <a:gd name="T2" fmla="*/ 541 w 676"/>
                <a:gd name="T3" fmla="*/ 368 h 876"/>
                <a:gd name="T4" fmla="*/ 541 w 676"/>
                <a:gd name="T5" fmla="*/ 300 h 876"/>
                <a:gd name="T6" fmla="*/ 529 w 676"/>
                <a:gd name="T7" fmla="*/ 235 h 876"/>
                <a:gd name="T8" fmla="*/ 510 w 676"/>
                <a:gd name="T9" fmla="*/ 175 h 876"/>
                <a:gd name="T10" fmla="*/ 480 w 676"/>
                <a:gd name="T11" fmla="*/ 122 h 876"/>
                <a:gd name="T12" fmla="*/ 444 w 676"/>
                <a:gd name="T13" fmla="*/ 76 h 876"/>
                <a:gd name="T14" fmla="*/ 400 w 676"/>
                <a:gd name="T15" fmla="*/ 40 h 876"/>
                <a:gd name="T16" fmla="*/ 352 w 676"/>
                <a:gd name="T17" fmla="*/ 15 h 876"/>
                <a:gd name="T18" fmla="*/ 299 w 676"/>
                <a:gd name="T19" fmla="*/ 1 h 876"/>
                <a:gd name="T20" fmla="*/ 244 w 676"/>
                <a:gd name="T21" fmla="*/ 1 h 876"/>
                <a:gd name="T22" fmla="*/ 191 w 676"/>
                <a:gd name="T23" fmla="*/ 15 h 876"/>
                <a:gd name="T24" fmla="*/ 142 w 676"/>
                <a:gd name="T25" fmla="*/ 40 h 876"/>
                <a:gd name="T26" fmla="*/ 99 w 676"/>
                <a:gd name="T27" fmla="*/ 76 h 876"/>
                <a:gd name="T28" fmla="*/ 62 w 676"/>
                <a:gd name="T29" fmla="*/ 122 h 876"/>
                <a:gd name="T30" fmla="*/ 33 w 676"/>
                <a:gd name="T31" fmla="*/ 175 h 876"/>
                <a:gd name="T32" fmla="*/ 12 w 676"/>
                <a:gd name="T33" fmla="*/ 235 h 876"/>
                <a:gd name="T34" fmla="*/ 1 w 676"/>
                <a:gd name="T35" fmla="*/ 300 h 876"/>
                <a:gd name="T36" fmla="*/ 1 w 676"/>
                <a:gd name="T37" fmla="*/ 369 h 876"/>
                <a:gd name="T38" fmla="*/ 11 w 676"/>
                <a:gd name="T39" fmla="*/ 434 h 876"/>
                <a:gd name="T40" fmla="*/ 30 w 676"/>
                <a:gd name="T41" fmla="*/ 494 h 876"/>
                <a:gd name="T42" fmla="*/ 57 w 676"/>
                <a:gd name="T43" fmla="*/ 548 h 876"/>
                <a:gd name="T44" fmla="*/ 91 w 676"/>
                <a:gd name="T45" fmla="*/ 593 h 876"/>
                <a:gd name="T46" fmla="*/ 132 w 676"/>
                <a:gd name="T47" fmla="*/ 630 h 876"/>
                <a:gd name="T48" fmla="*/ 179 w 676"/>
                <a:gd name="T49" fmla="*/ 655 h 876"/>
                <a:gd name="T50" fmla="*/ 231 w 676"/>
                <a:gd name="T51" fmla="*/ 668 h 876"/>
                <a:gd name="T52" fmla="*/ 265 w 676"/>
                <a:gd name="T53" fmla="*/ 670 h 876"/>
                <a:gd name="T54" fmla="*/ 277 w 676"/>
                <a:gd name="T55" fmla="*/ 669 h 876"/>
                <a:gd name="T56" fmla="*/ 290 w 676"/>
                <a:gd name="T57" fmla="*/ 667 h 876"/>
                <a:gd name="T58" fmla="*/ 301 w 676"/>
                <a:gd name="T59" fmla="*/ 664 h 876"/>
                <a:gd name="T60" fmla="*/ 276 w 676"/>
                <a:gd name="T61" fmla="*/ 778 h 876"/>
                <a:gd name="T62" fmla="*/ 285 w 676"/>
                <a:gd name="T63" fmla="*/ 786 h 876"/>
                <a:gd name="T64" fmla="*/ 313 w 676"/>
                <a:gd name="T65" fmla="*/ 808 h 876"/>
                <a:gd name="T66" fmla="*/ 356 w 676"/>
                <a:gd name="T67" fmla="*/ 837 h 876"/>
                <a:gd name="T68" fmla="*/ 410 w 676"/>
                <a:gd name="T69" fmla="*/ 866 h 876"/>
                <a:gd name="T70" fmla="*/ 440 w 676"/>
                <a:gd name="T71" fmla="*/ 875 h 876"/>
                <a:gd name="T72" fmla="*/ 471 w 676"/>
                <a:gd name="T73" fmla="*/ 875 h 876"/>
                <a:gd name="T74" fmla="*/ 502 w 676"/>
                <a:gd name="T75" fmla="*/ 869 h 876"/>
                <a:gd name="T76" fmla="*/ 531 w 676"/>
                <a:gd name="T77" fmla="*/ 859 h 876"/>
                <a:gd name="T78" fmla="*/ 558 w 676"/>
                <a:gd name="T79" fmla="*/ 846 h 876"/>
                <a:gd name="T80" fmla="*/ 582 w 676"/>
                <a:gd name="T81" fmla="*/ 834 h 876"/>
                <a:gd name="T82" fmla="*/ 602 w 676"/>
                <a:gd name="T83" fmla="*/ 823 h 876"/>
                <a:gd name="T84" fmla="*/ 617 w 676"/>
                <a:gd name="T85" fmla="*/ 816 h 876"/>
                <a:gd name="T86" fmla="*/ 640 w 676"/>
                <a:gd name="T87" fmla="*/ 799 h 876"/>
                <a:gd name="T88" fmla="*/ 658 w 676"/>
                <a:gd name="T89" fmla="*/ 770 h 876"/>
                <a:gd name="T90" fmla="*/ 671 w 676"/>
                <a:gd name="T91" fmla="*/ 743 h 876"/>
                <a:gd name="T92" fmla="*/ 676 w 676"/>
                <a:gd name="T93" fmla="*/ 731 h 8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76" h="876">
                  <a:moveTo>
                    <a:pt x="521" y="464"/>
                  </a:moveTo>
                  <a:lnTo>
                    <a:pt x="531" y="433"/>
                  </a:lnTo>
                  <a:lnTo>
                    <a:pt x="538" y="402"/>
                  </a:lnTo>
                  <a:lnTo>
                    <a:pt x="541" y="368"/>
                  </a:lnTo>
                  <a:lnTo>
                    <a:pt x="542" y="335"/>
                  </a:lnTo>
                  <a:lnTo>
                    <a:pt x="541" y="300"/>
                  </a:lnTo>
                  <a:lnTo>
                    <a:pt x="536" y="267"/>
                  </a:lnTo>
                  <a:lnTo>
                    <a:pt x="529" y="235"/>
                  </a:lnTo>
                  <a:lnTo>
                    <a:pt x="521" y="205"/>
                  </a:lnTo>
                  <a:lnTo>
                    <a:pt x="510" y="175"/>
                  </a:lnTo>
                  <a:lnTo>
                    <a:pt x="496" y="147"/>
                  </a:lnTo>
                  <a:lnTo>
                    <a:pt x="480" y="122"/>
                  </a:lnTo>
                  <a:lnTo>
                    <a:pt x="463" y="97"/>
                  </a:lnTo>
                  <a:lnTo>
                    <a:pt x="444" y="76"/>
                  </a:lnTo>
                  <a:lnTo>
                    <a:pt x="422" y="57"/>
                  </a:lnTo>
                  <a:lnTo>
                    <a:pt x="400" y="40"/>
                  </a:lnTo>
                  <a:lnTo>
                    <a:pt x="377" y="26"/>
                  </a:lnTo>
                  <a:lnTo>
                    <a:pt x="352" y="15"/>
                  </a:lnTo>
                  <a:lnTo>
                    <a:pt x="326" y="6"/>
                  </a:lnTo>
                  <a:lnTo>
                    <a:pt x="299" y="1"/>
                  </a:lnTo>
                  <a:lnTo>
                    <a:pt x="271" y="0"/>
                  </a:lnTo>
                  <a:lnTo>
                    <a:pt x="244" y="1"/>
                  </a:lnTo>
                  <a:lnTo>
                    <a:pt x="217" y="6"/>
                  </a:lnTo>
                  <a:lnTo>
                    <a:pt x="191" y="15"/>
                  </a:lnTo>
                  <a:lnTo>
                    <a:pt x="166" y="26"/>
                  </a:lnTo>
                  <a:lnTo>
                    <a:pt x="142" y="40"/>
                  </a:lnTo>
                  <a:lnTo>
                    <a:pt x="119" y="57"/>
                  </a:lnTo>
                  <a:lnTo>
                    <a:pt x="99" y="76"/>
                  </a:lnTo>
                  <a:lnTo>
                    <a:pt x="79" y="97"/>
                  </a:lnTo>
                  <a:lnTo>
                    <a:pt x="62" y="122"/>
                  </a:lnTo>
                  <a:lnTo>
                    <a:pt x="46" y="147"/>
                  </a:lnTo>
                  <a:lnTo>
                    <a:pt x="33" y="175"/>
                  </a:lnTo>
                  <a:lnTo>
                    <a:pt x="22" y="205"/>
                  </a:lnTo>
                  <a:lnTo>
                    <a:pt x="12" y="235"/>
                  </a:lnTo>
                  <a:lnTo>
                    <a:pt x="5" y="267"/>
                  </a:lnTo>
                  <a:lnTo>
                    <a:pt x="1" y="300"/>
                  </a:lnTo>
                  <a:lnTo>
                    <a:pt x="0" y="335"/>
                  </a:lnTo>
                  <a:lnTo>
                    <a:pt x="1" y="369"/>
                  </a:lnTo>
                  <a:lnTo>
                    <a:pt x="4" y="402"/>
                  </a:lnTo>
                  <a:lnTo>
                    <a:pt x="11" y="434"/>
                  </a:lnTo>
                  <a:lnTo>
                    <a:pt x="19" y="465"/>
                  </a:lnTo>
                  <a:lnTo>
                    <a:pt x="30" y="494"/>
                  </a:lnTo>
                  <a:lnTo>
                    <a:pt x="42" y="521"/>
                  </a:lnTo>
                  <a:lnTo>
                    <a:pt x="57" y="548"/>
                  </a:lnTo>
                  <a:lnTo>
                    <a:pt x="73" y="571"/>
                  </a:lnTo>
                  <a:lnTo>
                    <a:pt x="91" y="593"/>
                  </a:lnTo>
                  <a:lnTo>
                    <a:pt x="111" y="612"/>
                  </a:lnTo>
                  <a:lnTo>
                    <a:pt x="132" y="630"/>
                  </a:lnTo>
                  <a:lnTo>
                    <a:pt x="155" y="644"/>
                  </a:lnTo>
                  <a:lnTo>
                    <a:pt x="179" y="655"/>
                  </a:lnTo>
                  <a:lnTo>
                    <a:pt x="205" y="663"/>
                  </a:lnTo>
                  <a:lnTo>
                    <a:pt x="231" y="668"/>
                  </a:lnTo>
                  <a:lnTo>
                    <a:pt x="259" y="670"/>
                  </a:lnTo>
                  <a:lnTo>
                    <a:pt x="265" y="670"/>
                  </a:lnTo>
                  <a:lnTo>
                    <a:pt x="270" y="669"/>
                  </a:lnTo>
                  <a:lnTo>
                    <a:pt x="277" y="669"/>
                  </a:lnTo>
                  <a:lnTo>
                    <a:pt x="283" y="668"/>
                  </a:lnTo>
                  <a:lnTo>
                    <a:pt x="290" y="667"/>
                  </a:lnTo>
                  <a:lnTo>
                    <a:pt x="296" y="665"/>
                  </a:lnTo>
                  <a:lnTo>
                    <a:pt x="301" y="664"/>
                  </a:lnTo>
                  <a:lnTo>
                    <a:pt x="307" y="663"/>
                  </a:lnTo>
                  <a:lnTo>
                    <a:pt x="276" y="778"/>
                  </a:lnTo>
                  <a:lnTo>
                    <a:pt x="278" y="781"/>
                  </a:lnTo>
                  <a:lnTo>
                    <a:pt x="285" y="786"/>
                  </a:lnTo>
                  <a:lnTo>
                    <a:pt x="298" y="797"/>
                  </a:lnTo>
                  <a:lnTo>
                    <a:pt x="313" y="808"/>
                  </a:lnTo>
                  <a:lnTo>
                    <a:pt x="333" y="822"/>
                  </a:lnTo>
                  <a:lnTo>
                    <a:pt x="356" y="837"/>
                  </a:lnTo>
                  <a:lnTo>
                    <a:pt x="381" y="852"/>
                  </a:lnTo>
                  <a:lnTo>
                    <a:pt x="410" y="866"/>
                  </a:lnTo>
                  <a:lnTo>
                    <a:pt x="425" y="872"/>
                  </a:lnTo>
                  <a:lnTo>
                    <a:pt x="440" y="875"/>
                  </a:lnTo>
                  <a:lnTo>
                    <a:pt x="456" y="876"/>
                  </a:lnTo>
                  <a:lnTo>
                    <a:pt x="471" y="875"/>
                  </a:lnTo>
                  <a:lnTo>
                    <a:pt x="487" y="873"/>
                  </a:lnTo>
                  <a:lnTo>
                    <a:pt x="502" y="869"/>
                  </a:lnTo>
                  <a:lnTo>
                    <a:pt x="517" y="865"/>
                  </a:lnTo>
                  <a:lnTo>
                    <a:pt x="531" y="859"/>
                  </a:lnTo>
                  <a:lnTo>
                    <a:pt x="544" y="853"/>
                  </a:lnTo>
                  <a:lnTo>
                    <a:pt x="558" y="846"/>
                  </a:lnTo>
                  <a:lnTo>
                    <a:pt x="571" y="839"/>
                  </a:lnTo>
                  <a:lnTo>
                    <a:pt x="582" y="834"/>
                  </a:lnTo>
                  <a:lnTo>
                    <a:pt x="593" y="828"/>
                  </a:lnTo>
                  <a:lnTo>
                    <a:pt x="602" y="823"/>
                  </a:lnTo>
                  <a:lnTo>
                    <a:pt x="610" y="819"/>
                  </a:lnTo>
                  <a:lnTo>
                    <a:pt x="617" y="816"/>
                  </a:lnTo>
                  <a:lnTo>
                    <a:pt x="629" y="809"/>
                  </a:lnTo>
                  <a:lnTo>
                    <a:pt x="640" y="799"/>
                  </a:lnTo>
                  <a:lnTo>
                    <a:pt x="649" y="785"/>
                  </a:lnTo>
                  <a:lnTo>
                    <a:pt x="658" y="770"/>
                  </a:lnTo>
                  <a:lnTo>
                    <a:pt x="665" y="755"/>
                  </a:lnTo>
                  <a:lnTo>
                    <a:pt x="671" y="743"/>
                  </a:lnTo>
                  <a:lnTo>
                    <a:pt x="675" y="735"/>
                  </a:lnTo>
                  <a:lnTo>
                    <a:pt x="676" y="731"/>
                  </a:lnTo>
                  <a:lnTo>
                    <a:pt x="521" y="464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1630" y="1209"/>
              <a:ext cx="491" cy="398"/>
            </a:xfrm>
            <a:custGeom>
              <a:avLst/>
              <a:gdLst>
                <a:gd name="T0" fmla="*/ 977 w 983"/>
                <a:gd name="T1" fmla="*/ 361 h 798"/>
                <a:gd name="T2" fmla="*/ 962 w 983"/>
                <a:gd name="T3" fmla="*/ 303 h 798"/>
                <a:gd name="T4" fmla="*/ 940 w 983"/>
                <a:gd name="T5" fmla="*/ 259 h 798"/>
                <a:gd name="T6" fmla="*/ 900 w 983"/>
                <a:gd name="T7" fmla="*/ 200 h 798"/>
                <a:gd name="T8" fmla="*/ 850 w 983"/>
                <a:gd name="T9" fmla="*/ 159 h 798"/>
                <a:gd name="T10" fmla="*/ 782 w 983"/>
                <a:gd name="T11" fmla="*/ 143 h 798"/>
                <a:gd name="T12" fmla="*/ 720 w 983"/>
                <a:gd name="T13" fmla="*/ 150 h 798"/>
                <a:gd name="T14" fmla="*/ 665 w 983"/>
                <a:gd name="T15" fmla="*/ 162 h 798"/>
                <a:gd name="T16" fmla="*/ 622 w 983"/>
                <a:gd name="T17" fmla="*/ 125 h 798"/>
                <a:gd name="T18" fmla="*/ 564 w 983"/>
                <a:gd name="T19" fmla="*/ 70 h 798"/>
                <a:gd name="T20" fmla="*/ 486 w 983"/>
                <a:gd name="T21" fmla="*/ 26 h 798"/>
                <a:gd name="T22" fmla="*/ 432 w 983"/>
                <a:gd name="T23" fmla="*/ 9 h 798"/>
                <a:gd name="T24" fmla="*/ 376 w 983"/>
                <a:gd name="T25" fmla="*/ 0 h 798"/>
                <a:gd name="T26" fmla="*/ 317 w 983"/>
                <a:gd name="T27" fmla="*/ 3 h 798"/>
                <a:gd name="T28" fmla="*/ 265 w 983"/>
                <a:gd name="T29" fmla="*/ 10 h 798"/>
                <a:gd name="T30" fmla="*/ 218 w 983"/>
                <a:gd name="T31" fmla="*/ 17 h 798"/>
                <a:gd name="T32" fmla="*/ 175 w 983"/>
                <a:gd name="T33" fmla="*/ 27 h 798"/>
                <a:gd name="T34" fmla="*/ 139 w 983"/>
                <a:gd name="T35" fmla="*/ 37 h 798"/>
                <a:gd name="T36" fmla="*/ 106 w 983"/>
                <a:gd name="T37" fmla="*/ 51 h 798"/>
                <a:gd name="T38" fmla="*/ 41 w 983"/>
                <a:gd name="T39" fmla="*/ 97 h 798"/>
                <a:gd name="T40" fmla="*/ 6 w 983"/>
                <a:gd name="T41" fmla="*/ 159 h 798"/>
                <a:gd name="T42" fmla="*/ 2 w 983"/>
                <a:gd name="T43" fmla="*/ 231 h 798"/>
                <a:gd name="T44" fmla="*/ 23 w 983"/>
                <a:gd name="T45" fmla="*/ 288 h 798"/>
                <a:gd name="T46" fmla="*/ 68 w 983"/>
                <a:gd name="T47" fmla="*/ 332 h 798"/>
                <a:gd name="T48" fmla="*/ 134 w 983"/>
                <a:gd name="T49" fmla="*/ 365 h 798"/>
                <a:gd name="T50" fmla="*/ 219 w 983"/>
                <a:gd name="T51" fmla="*/ 389 h 798"/>
                <a:gd name="T52" fmla="*/ 319 w 983"/>
                <a:gd name="T53" fmla="*/ 406 h 798"/>
                <a:gd name="T54" fmla="*/ 359 w 983"/>
                <a:gd name="T55" fmla="*/ 419 h 798"/>
                <a:gd name="T56" fmla="*/ 398 w 983"/>
                <a:gd name="T57" fmla="*/ 445 h 798"/>
                <a:gd name="T58" fmla="*/ 421 w 983"/>
                <a:gd name="T59" fmla="*/ 603 h 798"/>
                <a:gd name="T60" fmla="*/ 433 w 983"/>
                <a:gd name="T61" fmla="*/ 634 h 798"/>
                <a:gd name="T62" fmla="*/ 474 w 983"/>
                <a:gd name="T63" fmla="*/ 702 h 798"/>
                <a:gd name="T64" fmla="*/ 539 w 983"/>
                <a:gd name="T65" fmla="*/ 765 h 798"/>
                <a:gd name="T66" fmla="*/ 597 w 983"/>
                <a:gd name="T67" fmla="*/ 797 h 798"/>
                <a:gd name="T68" fmla="*/ 648 w 983"/>
                <a:gd name="T69" fmla="*/ 787 h 798"/>
                <a:gd name="T70" fmla="*/ 689 w 983"/>
                <a:gd name="T71" fmla="*/ 738 h 798"/>
                <a:gd name="T72" fmla="*/ 695 w 983"/>
                <a:gd name="T73" fmla="*/ 684 h 798"/>
                <a:gd name="T74" fmla="*/ 690 w 983"/>
                <a:gd name="T75" fmla="*/ 658 h 798"/>
                <a:gd name="T76" fmla="*/ 710 w 983"/>
                <a:gd name="T77" fmla="*/ 673 h 798"/>
                <a:gd name="T78" fmla="*/ 756 w 983"/>
                <a:gd name="T79" fmla="*/ 696 h 798"/>
                <a:gd name="T80" fmla="*/ 810 w 983"/>
                <a:gd name="T81" fmla="*/ 699 h 798"/>
                <a:gd name="T82" fmla="*/ 886 w 983"/>
                <a:gd name="T83" fmla="*/ 661 h 798"/>
                <a:gd name="T84" fmla="*/ 954 w 983"/>
                <a:gd name="T85" fmla="*/ 583 h 798"/>
                <a:gd name="T86" fmla="*/ 981 w 983"/>
                <a:gd name="T87" fmla="*/ 47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83" h="798">
                  <a:moveTo>
                    <a:pt x="982" y="406"/>
                  </a:moveTo>
                  <a:lnTo>
                    <a:pt x="979" y="383"/>
                  </a:lnTo>
                  <a:lnTo>
                    <a:pt x="977" y="361"/>
                  </a:lnTo>
                  <a:lnTo>
                    <a:pt x="972" y="341"/>
                  </a:lnTo>
                  <a:lnTo>
                    <a:pt x="968" y="322"/>
                  </a:lnTo>
                  <a:lnTo>
                    <a:pt x="962" y="303"/>
                  </a:lnTo>
                  <a:lnTo>
                    <a:pt x="955" y="287"/>
                  </a:lnTo>
                  <a:lnTo>
                    <a:pt x="948" y="272"/>
                  </a:lnTo>
                  <a:lnTo>
                    <a:pt x="940" y="259"/>
                  </a:lnTo>
                  <a:lnTo>
                    <a:pt x="926" y="238"/>
                  </a:lnTo>
                  <a:lnTo>
                    <a:pt x="914" y="218"/>
                  </a:lnTo>
                  <a:lnTo>
                    <a:pt x="900" y="200"/>
                  </a:lnTo>
                  <a:lnTo>
                    <a:pt x="886" y="184"/>
                  </a:lnTo>
                  <a:lnTo>
                    <a:pt x="870" y="171"/>
                  </a:lnTo>
                  <a:lnTo>
                    <a:pt x="850" y="159"/>
                  </a:lnTo>
                  <a:lnTo>
                    <a:pt x="829" y="150"/>
                  </a:lnTo>
                  <a:lnTo>
                    <a:pt x="803" y="144"/>
                  </a:lnTo>
                  <a:lnTo>
                    <a:pt x="782" y="143"/>
                  </a:lnTo>
                  <a:lnTo>
                    <a:pt x="762" y="144"/>
                  </a:lnTo>
                  <a:lnTo>
                    <a:pt x="741" y="147"/>
                  </a:lnTo>
                  <a:lnTo>
                    <a:pt x="720" y="150"/>
                  </a:lnTo>
                  <a:lnTo>
                    <a:pt x="701" y="155"/>
                  </a:lnTo>
                  <a:lnTo>
                    <a:pt x="682" y="158"/>
                  </a:lnTo>
                  <a:lnTo>
                    <a:pt x="665" y="162"/>
                  </a:lnTo>
                  <a:lnTo>
                    <a:pt x="651" y="164"/>
                  </a:lnTo>
                  <a:lnTo>
                    <a:pt x="638" y="144"/>
                  </a:lnTo>
                  <a:lnTo>
                    <a:pt x="622" y="125"/>
                  </a:lnTo>
                  <a:lnTo>
                    <a:pt x="605" y="105"/>
                  </a:lnTo>
                  <a:lnTo>
                    <a:pt x="586" y="87"/>
                  </a:lnTo>
                  <a:lnTo>
                    <a:pt x="564" y="70"/>
                  </a:lnTo>
                  <a:lnTo>
                    <a:pt x="539" y="53"/>
                  </a:lnTo>
                  <a:lnTo>
                    <a:pt x="514" y="38"/>
                  </a:lnTo>
                  <a:lnTo>
                    <a:pt x="486" y="26"/>
                  </a:lnTo>
                  <a:lnTo>
                    <a:pt x="469" y="19"/>
                  </a:lnTo>
                  <a:lnTo>
                    <a:pt x="451" y="13"/>
                  </a:lnTo>
                  <a:lnTo>
                    <a:pt x="432" y="9"/>
                  </a:lnTo>
                  <a:lnTo>
                    <a:pt x="414" y="5"/>
                  </a:lnTo>
                  <a:lnTo>
                    <a:pt x="395" y="2"/>
                  </a:lnTo>
                  <a:lnTo>
                    <a:pt x="376" y="0"/>
                  </a:lnTo>
                  <a:lnTo>
                    <a:pt x="355" y="0"/>
                  </a:lnTo>
                  <a:lnTo>
                    <a:pt x="336" y="2"/>
                  </a:lnTo>
                  <a:lnTo>
                    <a:pt x="317" y="3"/>
                  </a:lnTo>
                  <a:lnTo>
                    <a:pt x="299" y="5"/>
                  </a:lnTo>
                  <a:lnTo>
                    <a:pt x="281" y="7"/>
                  </a:lnTo>
                  <a:lnTo>
                    <a:pt x="265" y="10"/>
                  </a:lnTo>
                  <a:lnTo>
                    <a:pt x="249" y="12"/>
                  </a:lnTo>
                  <a:lnTo>
                    <a:pt x="233" y="14"/>
                  </a:lnTo>
                  <a:lnTo>
                    <a:pt x="218" y="17"/>
                  </a:lnTo>
                  <a:lnTo>
                    <a:pt x="203" y="20"/>
                  </a:lnTo>
                  <a:lnTo>
                    <a:pt x="189" y="23"/>
                  </a:lnTo>
                  <a:lnTo>
                    <a:pt x="175" y="27"/>
                  </a:lnTo>
                  <a:lnTo>
                    <a:pt x="163" y="30"/>
                  </a:lnTo>
                  <a:lnTo>
                    <a:pt x="150" y="34"/>
                  </a:lnTo>
                  <a:lnTo>
                    <a:pt x="139" y="37"/>
                  </a:lnTo>
                  <a:lnTo>
                    <a:pt x="127" y="42"/>
                  </a:lnTo>
                  <a:lnTo>
                    <a:pt x="117" y="47"/>
                  </a:lnTo>
                  <a:lnTo>
                    <a:pt x="106" y="51"/>
                  </a:lnTo>
                  <a:lnTo>
                    <a:pt x="81" y="65"/>
                  </a:lnTo>
                  <a:lnTo>
                    <a:pt x="59" y="80"/>
                  </a:lnTo>
                  <a:lnTo>
                    <a:pt x="41" y="97"/>
                  </a:lnTo>
                  <a:lnTo>
                    <a:pt x="26" y="116"/>
                  </a:lnTo>
                  <a:lnTo>
                    <a:pt x="14" y="136"/>
                  </a:lnTo>
                  <a:lnTo>
                    <a:pt x="6" y="159"/>
                  </a:lnTo>
                  <a:lnTo>
                    <a:pt x="2" y="184"/>
                  </a:lnTo>
                  <a:lnTo>
                    <a:pt x="0" y="209"/>
                  </a:lnTo>
                  <a:lnTo>
                    <a:pt x="2" y="231"/>
                  </a:lnTo>
                  <a:lnTo>
                    <a:pt x="6" y="252"/>
                  </a:lnTo>
                  <a:lnTo>
                    <a:pt x="13" y="271"/>
                  </a:lnTo>
                  <a:lnTo>
                    <a:pt x="23" y="288"/>
                  </a:lnTo>
                  <a:lnTo>
                    <a:pt x="36" y="305"/>
                  </a:lnTo>
                  <a:lnTo>
                    <a:pt x="51" y="320"/>
                  </a:lnTo>
                  <a:lnTo>
                    <a:pt x="68" y="332"/>
                  </a:lnTo>
                  <a:lnTo>
                    <a:pt x="88" y="344"/>
                  </a:lnTo>
                  <a:lnTo>
                    <a:pt x="110" y="355"/>
                  </a:lnTo>
                  <a:lnTo>
                    <a:pt x="134" y="365"/>
                  </a:lnTo>
                  <a:lnTo>
                    <a:pt x="161" y="374"/>
                  </a:lnTo>
                  <a:lnTo>
                    <a:pt x="189" y="382"/>
                  </a:lnTo>
                  <a:lnTo>
                    <a:pt x="219" y="389"/>
                  </a:lnTo>
                  <a:lnTo>
                    <a:pt x="250" y="394"/>
                  </a:lnTo>
                  <a:lnTo>
                    <a:pt x="285" y="400"/>
                  </a:lnTo>
                  <a:lnTo>
                    <a:pt x="319" y="406"/>
                  </a:lnTo>
                  <a:lnTo>
                    <a:pt x="330" y="408"/>
                  </a:lnTo>
                  <a:lnTo>
                    <a:pt x="344" y="413"/>
                  </a:lnTo>
                  <a:lnTo>
                    <a:pt x="359" y="419"/>
                  </a:lnTo>
                  <a:lnTo>
                    <a:pt x="374" y="427"/>
                  </a:lnTo>
                  <a:lnTo>
                    <a:pt x="386" y="436"/>
                  </a:lnTo>
                  <a:lnTo>
                    <a:pt x="398" y="445"/>
                  </a:lnTo>
                  <a:lnTo>
                    <a:pt x="405" y="456"/>
                  </a:lnTo>
                  <a:lnTo>
                    <a:pt x="407" y="467"/>
                  </a:lnTo>
                  <a:lnTo>
                    <a:pt x="421" y="603"/>
                  </a:lnTo>
                  <a:lnTo>
                    <a:pt x="422" y="606"/>
                  </a:lnTo>
                  <a:lnTo>
                    <a:pt x="427" y="618"/>
                  </a:lnTo>
                  <a:lnTo>
                    <a:pt x="433" y="634"/>
                  </a:lnTo>
                  <a:lnTo>
                    <a:pt x="445" y="655"/>
                  </a:lnTo>
                  <a:lnTo>
                    <a:pt x="458" y="678"/>
                  </a:lnTo>
                  <a:lnTo>
                    <a:pt x="474" y="702"/>
                  </a:lnTo>
                  <a:lnTo>
                    <a:pt x="493" y="725"/>
                  </a:lnTo>
                  <a:lnTo>
                    <a:pt x="516" y="747"/>
                  </a:lnTo>
                  <a:lnTo>
                    <a:pt x="539" y="765"/>
                  </a:lnTo>
                  <a:lnTo>
                    <a:pt x="560" y="779"/>
                  </a:lnTo>
                  <a:lnTo>
                    <a:pt x="579" y="790"/>
                  </a:lnTo>
                  <a:lnTo>
                    <a:pt x="597" y="797"/>
                  </a:lnTo>
                  <a:lnTo>
                    <a:pt x="614" y="798"/>
                  </a:lnTo>
                  <a:lnTo>
                    <a:pt x="630" y="794"/>
                  </a:lnTo>
                  <a:lnTo>
                    <a:pt x="648" y="787"/>
                  </a:lnTo>
                  <a:lnTo>
                    <a:pt x="665" y="774"/>
                  </a:lnTo>
                  <a:lnTo>
                    <a:pt x="680" y="756"/>
                  </a:lnTo>
                  <a:lnTo>
                    <a:pt x="689" y="738"/>
                  </a:lnTo>
                  <a:lnTo>
                    <a:pt x="694" y="718"/>
                  </a:lnTo>
                  <a:lnTo>
                    <a:pt x="696" y="700"/>
                  </a:lnTo>
                  <a:lnTo>
                    <a:pt x="695" y="684"/>
                  </a:lnTo>
                  <a:lnTo>
                    <a:pt x="693" y="670"/>
                  </a:lnTo>
                  <a:lnTo>
                    <a:pt x="691" y="662"/>
                  </a:lnTo>
                  <a:lnTo>
                    <a:pt x="690" y="658"/>
                  </a:lnTo>
                  <a:lnTo>
                    <a:pt x="693" y="661"/>
                  </a:lnTo>
                  <a:lnTo>
                    <a:pt x="700" y="665"/>
                  </a:lnTo>
                  <a:lnTo>
                    <a:pt x="710" y="673"/>
                  </a:lnTo>
                  <a:lnTo>
                    <a:pt x="724" y="681"/>
                  </a:lnTo>
                  <a:lnTo>
                    <a:pt x="739" y="689"/>
                  </a:lnTo>
                  <a:lnTo>
                    <a:pt x="756" y="696"/>
                  </a:lnTo>
                  <a:lnTo>
                    <a:pt x="773" y="701"/>
                  </a:lnTo>
                  <a:lnTo>
                    <a:pt x="791" y="702"/>
                  </a:lnTo>
                  <a:lnTo>
                    <a:pt x="810" y="699"/>
                  </a:lnTo>
                  <a:lnTo>
                    <a:pt x="834" y="689"/>
                  </a:lnTo>
                  <a:lnTo>
                    <a:pt x="860" y="677"/>
                  </a:lnTo>
                  <a:lnTo>
                    <a:pt x="886" y="661"/>
                  </a:lnTo>
                  <a:lnTo>
                    <a:pt x="911" y="639"/>
                  </a:lnTo>
                  <a:lnTo>
                    <a:pt x="934" y="613"/>
                  </a:lnTo>
                  <a:lnTo>
                    <a:pt x="954" y="583"/>
                  </a:lnTo>
                  <a:lnTo>
                    <a:pt x="967" y="550"/>
                  </a:lnTo>
                  <a:lnTo>
                    <a:pt x="975" y="512"/>
                  </a:lnTo>
                  <a:lnTo>
                    <a:pt x="981" y="474"/>
                  </a:lnTo>
                  <a:lnTo>
                    <a:pt x="983" y="439"/>
                  </a:lnTo>
                  <a:lnTo>
                    <a:pt x="982" y="40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1240" y="2121"/>
              <a:ext cx="675" cy="230"/>
            </a:xfrm>
            <a:custGeom>
              <a:avLst/>
              <a:gdLst>
                <a:gd name="T0" fmla="*/ 19 w 1349"/>
                <a:gd name="T1" fmla="*/ 461 h 461"/>
                <a:gd name="T2" fmla="*/ 1349 w 1349"/>
                <a:gd name="T3" fmla="*/ 461 h 461"/>
                <a:gd name="T4" fmla="*/ 1057 w 1349"/>
                <a:gd name="T5" fmla="*/ 83 h 461"/>
                <a:gd name="T6" fmla="*/ 1056 w 1349"/>
                <a:gd name="T7" fmla="*/ 83 h 461"/>
                <a:gd name="T8" fmla="*/ 1050 w 1349"/>
                <a:gd name="T9" fmla="*/ 82 h 461"/>
                <a:gd name="T10" fmla="*/ 1042 w 1349"/>
                <a:gd name="T11" fmla="*/ 80 h 461"/>
                <a:gd name="T12" fmla="*/ 1031 w 1349"/>
                <a:gd name="T13" fmla="*/ 79 h 461"/>
                <a:gd name="T14" fmla="*/ 1018 w 1349"/>
                <a:gd name="T15" fmla="*/ 75 h 461"/>
                <a:gd name="T16" fmla="*/ 1002 w 1349"/>
                <a:gd name="T17" fmla="*/ 73 h 461"/>
                <a:gd name="T18" fmla="*/ 984 w 1349"/>
                <a:gd name="T19" fmla="*/ 68 h 461"/>
                <a:gd name="T20" fmla="*/ 964 w 1349"/>
                <a:gd name="T21" fmla="*/ 65 h 461"/>
                <a:gd name="T22" fmla="*/ 941 w 1349"/>
                <a:gd name="T23" fmla="*/ 61 h 461"/>
                <a:gd name="T24" fmla="*/ 916 w 1349"/>
                <a:gd name="T25" fmla="*/ 57 h 461"/>
                <a:gd name="T26" fmla="*/ 891 w 1349"/>
                <a:gd name="T27" fmla="*/ 52 h 461"/>
                <a:gd name="T28" fmla="*/ 863 w 1349"/>
                <a:gd name="T29" fmla="*/ 47 h 461"/>
                <a:gd name="T30" fmla="*/ 835 w 1349"/>
                <a:gd name="T31" fmla="*/ 43 h 461"/>
                <a:gd name="T32" fmla="*/ 805 w 1349"/>
                <a:gd name="T33" fmla="*/ 38 h 461"/>
                <a:gd name="T34" fmla="*/ 775 w 1349"/>
                <a:gd name="T35" fmla="*/ 34 h 461"/>
                <a:gd name="T36" fmla="*/ 744 w 1349"/>
                <a:gd name="T37" fmla="*/ 29 h 461"/>
                <a:gd name="T38" fmla="*/ 711 w 1349"/>
                <a:gd name="T39" fmla="*/ 24 h 461"/>
                <a:gd name="T40" fmla="*/ 679 w 1349"/>
                <a:gd name="T41" fmla="*/ 20 h 461"/>
                <a:gd name="T42" fmla="*/ 647 w 1349"/>
                <a:gd name="T43" fmla="*/ 16 h 461"/>
                <a:gd name="T44" fmla="*/ 615 w 1349"/>
                <a:gd name="T45" fmla="*/ 13 h 461"/>
                <a:gd name="T46" fmla="*/ 582 w 1349"/>
                <a:gd name="T47" fmla="*/ 9 h 461"/>
                <a:gd name="T48" fmla="*/ 550 w 1349"/>
                <a:gd name="T49" fmla="*/ 7 h 461"/>
                <a:gd name="T50" fmla="*/ 519 w 1349"/>
                <a:gd name="T51" fmla="*/ 5 h 461"/>
                <a:gd name="T52" fmla="*/ 488 w 1349"/>
                <a:gd name="T53" fmla="*/ 3 h 461"/>
                <a:gd name="T54" fmla="*/ 459 w 1349"/>
                <a:gd name="T55" fmla="*/ 1 h 461"/>
                <a:gd name="T56" fmla="*/ 430 w 1349"/>
                <a:gd name="T57" fmla="*/ 0 h 461"/>
                <a:gd name="T58" fmla="*/ 403 w 1349"/>
                <a:gd name="T59" fmla="*/ 1 h 461"/>
                <a:gd name="T60" fmla="*/ 376 w 1349"/>
                <a:gd name="T61" fmla="*/ 1 h 461"/>
                <a:gd name="T62" fmla="*/ 352 w 1349"/>
                <a:gd name="T63" fmla="*/ 4 h 461"/>
                <a:gd name="T64" fmla="*/ 329 w 1349"/>
                <a:gd name="T65" fmla="*/ 6 h 461"/>
                <a:gd name="T66" fmla="*/ 308 w 1349"/>
                <a:gd name="T67" fmla="*/ 9 h 461"/>
                <a:gd name="T68" fmla="*/ 290 w 1349"/>
                <a:gd name="T69" fmla="*/ 14 h 461"/>
                <a:gd name="T70" fmla="*/ 276 w 1349"/>
                <a:gd name="T71" fmla="*/ 19 h 461"/>
                <a:gd name="T72" fmla="*/ 262 w 1349"/>
                <a:gd name="T73" fmla="*/ 23 h 461"/>
                <a:gd name="T74" fmla="*/ 247 w 1349"/>
                <a:gd name="T75" fmla="*/ 29 h 461"/>
                <a:gd name="T76" fmla="*/ 231 w 1349"/>
                <a:gd name="T77" fmla="*/ 35 h 461"/>
                <a:gd name="T78" fmla="*/ 215 w 1349"/>
                <a:gd name="T79" fmla="*/ 43 h 461"/>
                <a:gd name="T80" fmla="*/ 198 w 1349"/>
                <a:gd name="T81" fmla="*/ 51 h 461"/>
                <a:gd name="T82" fmla="*/ 182 w 1349"/>
                <a:gd name="T83" fmla="*/ 60 h 461"/>
                <a:gd name="T84" fmla="*/ 164 w 1349"/>
                <a:gd name="T85" fmla="*/ 69 h 461"/>
                <a:gd name="T86" fmla="*/ 147 w 1349"/>
                <a:gd name="T87" fmla="*/ 80 h 461"/>
                <a:gd name="T88" fmla="*/ 131 w 1349"/>
                <a:gd name="T89" fmla="*/ 91 h 461"/>
                <a:gd name="T90" fmla="*/ 115 w 1349"/>
                <a:gd name="T91" fmla="*/ 103 h 461"/>
                <a:gd name="T92" fmla="*/ 99 w 1349"/>
                <a:gd name="T93" fmla="*/ 115 h 461"/>
                <a:gd name="T94" fmla="*/ 84 w 1349"/>
                <a:gd name="T95" fmla="*/ 129 h 461"/>
                <a:gd name="T96" fmla="*/ 70 w 1349"/>
                <a:gd name="T97" fmla="*/ 143 h 461"/>
                <a:gd name="T98" fmla="*/ 57 w 1349"/>
                <a:gd name="T99" fmla="*/ 158 h 461"/>
                <a:gd name="T100" fmla="*/ 46 w 1349"/>
                <a:gd name="T101" fmla="*/ 174 h 461"/>
                <a:gd name="T102" fmla="*/ 19 w 1349"/>
                <a:gd name="T103" fmla="*/ 223 h 461"/>
                <a:gd name="T104" fmla="*/ 5 w 1349"/>
                <a:gd name="T105" fmla="*/ 271 h 461"/>
                <a:gd name="T106" fmla="*/ 0 w 1349"/>
                <a:gd name="T107" fmla="*/ 319 h 461"/>
                <a:gd name="T108" fmla="*/ 0 w 1349"/>
                <a:gd name="T109" fmla="*/ 364 h 461"/>
                <a:gd name="T110" fmla="*/ 5 w 1349"/>
                <a:gd name="T111" fmla="*/ 404 h 461"/>
                <a:gd name="T112" fmla="*/ 11 w 1349"/>
                <a:gd name="T113" fmla="*/ 433 h 461"/>
                <a:gd name="T114" fmla="*/ 17 w 1349"/>
                <a:gd name="T115" fmla="*/ 454 h 461"/>
                <a:gd name="T116" fmla="*/ 19 w 1349"/>
                <a:gd name="T117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349" h="461">
                  <a:moveTo>
                    <a:pt x="19" y="461"/>
                  </a:moveTo>
                  <a:lnTo>
                    <a:pt x="1349" y="461"/>
                  </a:lnTo>
                  <a:lnTo>
                    <a:pt x="1057" y="83"/>
                  </a:lnTo>
                  <a:lnTo>
                    <a:pt x="1056" y="83"/>
                  </a:lnTo>
                  <a:lnTo>
                    <a:pt x="1050" y="82"/>
                  </a:lnTo>
                  <a:lnTo>
                    <a:pt x="1042" y="80"/>
                  </a:lnTo>
                  <a:lnTo>
                    <a:pt x="1031" y="79"/>
                  </a:lnTo>
                  <a:lnTo>
                    <a:pt x="1018" y="75"/>
                  </a:lnTo>
                  <a:lnTo>
                    <a:pt x="1002" y="73"/>
                  </a:lnTo>
                  <a:lnTo>
                    <a:pt x="984" y="68"/>
                  </a:lnTo>
                  <a:lnTo>
                    <a:pt x="964" y="65"/>
                  </a:lnTo>
                  <a:lnTo>
                    <a:pt x="941" y="61"/>
                  </a:lnTo>
                  <a:lnTo>
                    <a:pt x="916" y="57"/>
                  </a:lnTo>
                  <a:lnTo>
                    <a:pt x="891" y="52"/>
                  </a:lnTo>
                  <a:lnTo>
                    <a:pt x="863" y="47"/>
                  </a:lnTo>
                  <a:lnTo>
                    <a:pt x="835" y="43"/>
                  </a:lnTo>
                  <a:lnTo>
                    <a:pt x="805" y="38"/>
                  </a:lnTo>
                  <a:lnTo>
                    <a:pt x="775" y="34"/>
                  </a:lnTo>
                  <a:lnTo>
                    <a:pt x="744" y="29"/>
                  </a:lnTo>
                  <a:lnTo>
                    <a:pt x="711" y="24"/>
                  </a:lnTo>
                  <a:lnTo>
                    <a:pt x="679" y="20"/>
                  </a:lnTo>
                  <a:lnTo>
                    <a:pt x="647" y="16"/>
                  </a:lnTo>
                  <a:lnTo>
                    <a:pt x="615" y="13"/>
                  </a:lnTo>
                  <a:lnTo>
                    <a:pt x="582" y="9"/>
                  </a:lnTo>
                  <a:lnTo>
                    <a:pt x="550" y="7"/>
                  </a:lnTo>
                  <a:lnTo>
                    <a:pt x="519" y="5"/>
                  </a:lnTo>
                  <a:lnTo>
                    <a:pt x="488" y="3"/>
                  </a:lnTo>
                  <a:lnTo>
                    <a:pt x="459" y="1"/>
                  </a:lnTo>
                  <a:lnTo>
                    <a:pt x="430" y="0"/>
                  </a:lnTo>
                  <a:lnTo>
                    <a:pt x="403" y="1"/>
                  </a:lnTo>
                  <a:lnTo>
                    <a:pt x="376" y="1"/>
                  </a:lnTo>
                  <a:lnTo>
                    <a:pt x="352" y="4"/>
                  </a:lnTo>
                  <a:lnTo>
                    <a:pt x="329" y="6"/>
                  </a:lnTo>
                  <a:lnTo>
                    <a:pt x="308" y="9"/>
                  </a:lnTo>
                  <a:lnTo>
                    <a:pt x="290" y="14"/>
                  </a:lnTo>
                  <a:lnTo>
                    <a:pt x="276" y="19"/>
                  </a:lnTo>
                  <a:lnTo>
                    <a:pt x="262" y="23"/>
                  </a:lnTo>
                  <a:lnTo>
                    <a:pt x="247" y="29"/>
                  </a:lnTo>
                  <a:lnTo>
                    <a:pt x="231" y="35"/>
                  </a:lnTo>
                  <a:lnTo>
                    <a:pt x="215" y="43"/>
                  </a:lnTo>
                  <a:lnTo>
                    <a:pt x="198" y="51"/>
                  </a:lnTo>
                  <a:lnTo>
                    <a:pt x="182" y="60"/>
                  </a:lnTo>
                  <a:lnTo>
                    <a:pt x="164" y="69"/>
                  </a:lnTo>
                  <a:lnTo>
                    <a:pt x="147" y="80"/>
                  </a:lnTo>
                  <a:lnTo>
                    <a:pt x="131" y="91"/>
                  </a:lnTo>
                  <a:lnTo>
                    <a:pt x="115" y="103"/>
                  </a:lnTo>
                  <a:lnTo>
                    <a:pt x="99" y="115"/>
                  </a:lnTo>
                  <a:lnTo>
                    <a:pt x="84" y="129"/>
                  </a:lnTo>
                  <a:lnTo>
                    <a:pt x="70" y="143"/>
                  </a:lnTo>
                  <a:lnTo>
                    <a:pt x="57" y="158"/>
                  </a:lnTo>
                  <a:lnTo>
                    <a:pt x="46" y="174"/>
                  </a:lnTo>
                  <a:lnTo>
                    <a:pt x="19" y="223"/>
                  </a:lnTo>
                  <a:lnTo>
                    <a:pt x="5" y="271"/>
                  </a:lnTo>
                  <a:lnTo>
                    <a:pt x="0" y="319"/>
                  </a:lnTo>
                  <a:lnTo>
                    <a:pt x="0" y="364"/>
                  </a:lnTo>
                  <a:lnTo>
                    <a:pt x="5" y="404"/>
                  </a:lnTo>
                  <a:lnTo>
                    <a:pt x="11" y="433"/>
                  </a:lnTo>
                  <a:lnTo>
                    <a:pt x="17" y="454"/>
                  </a:lnTo>
                  <a:lnTo>
                    <a:pt x="19" y="461"/>
                  </a:lnTo>
                  <a:close/>
                </a:path>
              </a:pathLst>
            </a:custGeom>
            <a:solidFill>
              <a:srgbClr val="003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1384" y="1655"/>
              <a:ext cx="688" cy="680"/>
            </a:xfrm>
            <a:custGeom>
              <a:avLst/>
              <a:gdLst>
                <a:gd name="T0" fmla="*/ 762 w 1375"/>
                <a:gd name="T1" fmla="*/ 45 h 1360"/>
                <a:gd name="T2" fmla="*/ 722 w 1375"/>
                <a:gd name="T3" fmla="*/ 56 h 1360"/>
                <a:gd name="T4" fmla="*/ 660 w 1375"/>
                <a:gd name="T5" fmla="*/ 76 h 1360"/>
                <a:gd name="T6" fmla="*/ 589 w 1375"/>
                <a:gd name="T7" fmla="*/ 111 h 1360"/>
                <a:gd name="T8" fmla="*/ 525 w 1375"/>
                <a:gd name="T9" fmla="*/ 162 h 1360"/>
                <a:gd name="T10" fmla="*/ 472 w 1375"/>
                <a:gd name="T11" fmla="*/ 240 h 1360"/>
                <a:gd name="T12" fmla="*/ 433 w 1375"/>
                <a:gd name="T13" fmla="*/ 338 h 1360"/>
                <a:gd name="T14" fmla="*/ 408 w 1375"/>
                <a:gd name="T15" fmla="*/ 460 h 1360"/>
                <a:gd name="T16" fmla="*/ 389 w 1375"/>
                <a:gd name="T17" fmla="*/ 626 h 1360"/>
                <a:gd name="T18" fmla="*/ 369 w 1375"/>
                <a:gd name="T19" fmla="*/ 760 h 1360"/>
                <a:gd name="T20" fmla="*/ 315 w 1375"/>
                <a:gd name="T21" fmla="*/ 823 h 1360"/>
                <a:gd name="T22" fmla="*/ 232 w 1375"/>
                <a:gd name="T23" fmla="*/ 777 h 1360"/>
                <a:gd name="T24" fmla="*/ 182 w 1375"/>
                <a:gd name="T25" fmla="*/ 685 h 1360"/>
                <a:gd name="T26" fmla="*/ 0 w 1375"/>
                <a:gd name="T27" fmla="*/ 747 h 1360"/>
                <a:gd name="T28" fmla="*/ 7 w 1375"/>
                <a:gd name="T29" fmla="*/ 776 h 1360"/>
                <a:gd name="T30" fmla="*/ 31 w 1375"/>
                <a:gd name="T31" fmla="*/ 852 h 1360"/>
                <a:gd name="T32" fmla="*/ 63 w 1375"/>
                <a:gd name="T33" fmla="*/ 937 h 1360"/>
                <a:gd name="T34" fmla="*/ 98 w 1375"/>
                <a:gd name="T35" fmla="*/ 992 h 1360"/>
                <a:gd name="T36" fmla="*/ 142 w 1375"/>
                <a:gd name="T37" fmla="*/ 1045 h 1360"/>
                <a:gd name="T38" fmla="*/ 193 w 1375"/>
                <a:gd name="T39" fmla="*/ 1093 h 1360"/>
                <a:gd name="T40" fmla="*/ 241 w 1375"/>
                <a:gd name="T41" fmla="*/ 1126 h 1360"/>
                <a:gd name="T42" fmla="*/ 283 w 1375"/>
                <a:gd name="T43" fmla="*/ 1142 h 1360"/>
                <a:gd name="T44" fmla="*/ 328 w 1375"/>
                <a:gd name="T45" fmla="*/ 1148 h 1360"/>
                <a:gd name="T46" fmla="*/ 360 w 1375"/>
                <a:gd name="T47" fmla="*/ 1142 h 1360"/>
                <a:gd name="T48" fmla="*/ 418 w 1375"/>
                <a:gd name="T49" fmla="*/ 1131 h 1360"/>
                <a:gd name="T50" fmla="*/ 438 w 1375"/>
                <a:gd name="T51" fmla="*/ 1143 h 1360"/>
                <a:gd name="T52" fmla="*/ 453 w 1375"/>
                <a:gd name="T53" fmla="*/ 1174 h 1360"/>
                <a:gd name="T54" fmla="*/ 476 w 1375"/>
                <a:gd name="T55" fmla="*/ 1218 h 1360"/>
                <a:gd name="T56" fmla="*/ 521 w 1375"/>
                <a:gd name="T57" fmla="*/ 1265 h 1360"/>
                <a:gd name="T58" fmla="*/ 603 w 1375"/>
                <a:gd name="T59" fmla="*/ 1313 h 1360"/>
                <a:gd name="T60" fmla="*/ 734 w 1375"/>
                <a:gd name="T61" fmla="*/ 1351 h 1360"/>
                <a:gd name="T62" fmla="*/ 854 w 1375"/>
                <a:gd name="T63" fmla="*/ 1360 h 1360"/>
                <a:gd name="T64" fmla="*/ 956 w 1375"/>
                <a:gd name="T65" fmla="*/ 1349 h 1360"/>
                <a:gd name="T66" fmla="*/ 1029 w 1375"/>
                <a:gd name="T67" fmla="*/ 1331 h 1360"/>
                <a:gd name="T68" fmla="*/ 1071 w 1375"/>
                <a:gd name="T69" fmla="*/ 1315 h 1360"/>
                <a:gd name="T70" fmla="*/ 1094 w 1375"/>
                <a:gd name="T71" fmla="*/ 1276 h 1360"/>
                <a:gd name="T72" fmla="*/ 1151 w 1375"/>
                <a:gd name="T73" fmla="*/ 1126 h 1360"/>
                <a:gd name="T74" fmla="*/ 1230 w 1375"/>
                <a:gd name="T75" fmla="*/ 911 h 1360"/>
                <a:gd name="T76" fmla="*/ 1307 w 1375"/>
                <a:gd name="T77" fmla="*/ 687 h 1360"/>
                <a:gd name="T78" fmla="*/ 1361 w 1375"/>
                <a:gd name="T79" fmla="*/ 510 h 1360"/>
                <a:gd name="T80" fmla="*/ 1375 w 1375"/>
                <a:gd name="T81" fmla="*/ 408 h 1360"/>
                <a:gd name="T82" fmla="*/ 1364 w 1375"/>
                <a:gd name="T83" fmla="*/ 292 h 1360"/>
                <a:gd name="T84" fmla="*/ 1334 w 1375"/>
                <a:gd name="T85" fmla="*/ 189 h 1360"/>
                <a:gd name="T86" fmla="*/ 1287 w 1375"/>
                <a:gd name="T87" fmla="*/ 118 h 1360"/>
                <a:gd name="T88" fmla="*/ 1201 w 1375"/>
                <a:gd name="T89" fmla="*/ 31 h 1360"/>
                <a:gd name="T90" fmla="*/ 1143 w 1375"/>
                <a:gd name="T91" fmla="*/ 3 h 1360"/>
                <a:gd name="T92" fmla="*/ 1053 w 1375"/>
                <a:gd name="T93" fmla="*/ 97 h 1360"/>
                <a:gd name="T94" fmla="*/ 960 w 1375"/>
                <a:gd name="T95" fmla="*/ 124 h 1360"/>
                <a:gd name="T96" fmla="*/ 874 w 1375"/>
                <a:gd name="T97" fmla="*/ 106 h 1360"/>
                <a:gd name="T98" fmla="*/ 808 w 1375"/>
                <a:gd name="T99" fmla="*/ 72 h 1360"/>
                <a:gd name="T100" fmla="*/ 774 w 1375"/>
                <a:gd name="T101" fmla="*/ 46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75" h="1360">
                  <a:moveTo>
                    <a:pt x="771" y="44"/>
                  </a:moveTo>
                  <a:lnTo>
                    <a:pt x="769" y="44"/>
                  </a:lnTo>
                  <a:lnTo>
                    <a:pt x="762" y="45"/>
                  </a:lnTo>
                  <a:lnTo>
                    <a:pt x="752" y="48"/>
                  </a:lnTo>
                  <a:lnTo>
                    <a:pt x="738" y="51"/>
                  </a:lnTo>
                  <a:lnTo>
                    <a:pt x="722" y="56"/>
                  </a:lnTo>
                  <a:lnTo>
                    <a:pt x="702" y="61"/>
                  </a:lnTo>
                  <a:lnTo>
                    <a:pt x="681" y="68"/>
                  </a:lnTo>
                  <a:lnTo>
                    <a:pt x="660" y="76"/>
                  </a:lnTo>
                  <a:lnTo>
                    <a:pt x="635" y="87"/>
                  </a:lnTo>
                  <a:lnTo>
                    <a:pt x="612" y="98"/>
                  </a:lnTo>
                  <a:lnTo>
                    <a:pt x="589" y="111"/>
                  </a:lnTo>
                  <a:lnTo>
                    <a:pt x="566" y="126"/>
                  </a:lnTo>
                  <a:lnTo>
                    <a:pt x="544" y="143"/>
                  </a:lnTo>
                  <a:lnTo>
                    <a:pt x="525" y="162"/>
                  </a:lnTo>
                  <a:lnTo>
                    <a:pt x="506" y="182"/>
                  </a:lnTo>
                  <a:lnTo>
                    <a:pt x="491" y="205"/>
                  </a:lnTo>
                  <a:lnTo>
                    <a:pt x="472" y="240"/>
                  </a:lnTo>
                  <a:lnTo>
                    <a:pt x="456" y="272"/>
                  </a:lnTo>
                  <a:lnTo>
                    <a:pt x="443" y="305"/>
                  </a:lnTo>
                  <a:lnTo>
                    <a:pt x="433" y="338"/>
                  </a:lnTo>
                  <a:lnTo>
                    <a:pt x="423" y="374"/>
                  </a:lnTo>
                  <a:lnTo>
                    <a:pt x="415" y="414"/>
                  </a:lnTo>
                  <a:lnTo>
                    <a:pt x="408" y="460"/>
                  </a:lnTo>
                  <a:lnTo>
                    <a:pt x="400" y="514"/>
                  </a:lnTo>
                  <a:lnTo>
                    <a:pt x="394" y="571"/>
                  </a:lnTo>
                  <a:lnTo>
                    <a:pt x="389" y="626"/>
                  </a:lnTo>
                  <a:lnTo>
                    <a:pt x="384" y="677"/>
                  </a:lnTo>
                  <a:lnTo>
                    <a:pt x="379" y="722"/>
                  </a:lnTo>
                  <a:lnTo>
                    <a:pt x="369" y="760"/>
                  </a:lnTo>
                  <a:lnTo>
                    <a:pt x="357" y="791"/>
                  </a:lnTo>
                  <a:lnTo>
                    <a:pt x="339" y="813"/>
                  </a:lnTo>
                  <a:lnTo>
                    <a:pt x="315" y="823"/>
                  </a:lnTo>
                  <a:lnTo>
                    <a:pt x="285" y="821"/>
                  </a:lnTo>
                  <a:lnTo>
                    <a:pt x="258" y="803"/>
                  </a:lnTo>
                  <a:lnTo>
                    <a:pt x="232" y="777"/>
                  </a:lnTo>
                  <a:lnTo>
                    <a:pt x="212" y="746"/>
                  </a:lnTo>
                  <a:lnTo>
                    <a:pt x="194" y="714"/>
                  </a:lnTo>
                  <a:lnTo>
                    <a:pt x="182" y="685"/>
                  </a:lnTo>
                  <a:lnTo>
                    <a:pt x="174" y="665"/>
                  </a:lnTo>
                  <a:lnTo>
                    <a:pt x="171" y="657"/>
                  </a:lnTo>
                  <a:lnTo>
                    <a:pt x="0" y="747"/>
                  </a:lnTo>
                  <a:lnTo>
                    <a:pt x="1" y="750"/>
                  </a:lnTo>
                  <a:lnTo>
                    <a:pt x="3" y="761"/>
                  </a:lnTo>
                  <a:lnTo>
                    <a:pt x="7" y="776"/>
                  </a:lnTo>
                  <a:lnTo>
                    <a:pt x="13" y="796"/>
                  </a:lnTo>
                  <a:lnTo>
                    <a:pt x="20" y="822"/>
                  </a:lnTo>
                  <a:lnTo>
                    <a:pt x="31" y="852"/>
                  </a:lnTo>
                  <a:lnTo>
                    <a:pt x="41" y="884"/>
                  </a:lnTo>
                  <a:lnTo>
                    <a:pt x="55" y="919"/>
                  </a:lnTo>
                  <a:lnTo>
                    <a:pt x="63" y="937"/>
                  </a:lnTo>
                  <a:lnTo>
                    <a:pt x="72" y="955"/>
                  </a:lnTo>
                  <a:lnTo>
                    <a:pt x="84" y="974"/>
                  </a:lnTo>
                  <a:lnTo>
                    <a:pt x="98" y="992"/>
                  </a:lnTo>
                  <a:lnTo>
                    <a:pt x="111" y="1011"/>
                  </a:lnTo>
                  <a:lnTo>
                    <a:pt x="126" y="1028"/>
                  </a:lnTo>
                  <a:lnTo>
                    <a:pt x="142" y="1045"/>
                  </a:lnTo>
                  <a:lnTo>
                    <a:pt x="159" y="1063"/>
                  </a:lnTo>
                  <a:lnTo>
                    <a:pt x="176" y="1078"/>
                  </a:lnTo>
                  <a:lnTo>
                    <a:pt x="193" y="1093"/>
                  </a:lnTo>
                  <a:lnTo>
                    <a:pt x="209" y="1105"/>
                  </a:lnTo>
                  <a:lnTo>
                    <a:pt x="225" y="1117"/>
                  </a:lnTo>
                  <a:lnTo>
                    <a:pt x="241" y="1126"/>
                  </a:lnTo>
                  <a:lnTo>
                    <a:pt x="256" y="1133"/>
                  </a:lnTo>
                  <a:lnTo>
                    <a:pt x="270" y="1139"/>
                  </a:lnTo>
                  <a:lnTo>
                    <a:pt x="283" y="1142"/>
                  </a:lnTo>
                  <a:lnTo>
                    <a:pt x="304" y="1146"/>
                  </a:lnTo>
                  <a:lnTo>
                    <a:pt x="318" y="1147"/>
                  </a:lnTo>
                  <a:lnTo>
                    <a:pt x="328" y="1148"/>
                  </a:lnTo>
                  <a:lnTo>
                    <a:pt x="337" y="1147"/>
                  </a:lnTo>
                  <a:lnTo>
                    <a:pt x="346" y="1144"/>
                  </a:lnTo>
                  <a:lnTo>
                    <a:pt x="360" y="1142"/>
                  </a:lnTo>
                  <a:lnTo>
                    <a:pt x="379" y="1137"/>
                  </a:lnTo>
                  <a:lnTo>
                    <a:pt x="406" y="1132"/>
                  </a:lnTo>
                  <a:lnTo>
                    <a:pt x="418" y="1131"/>
                  </a:lnTo>
                  <a:lnTo>
                    <a:pt x="426" y="1133"/>
                  </a:lnTo>
                  <a:lnTo>
                    <a:pt x="433" y="1137"/>
                  </a:lnTo>
                  <a:lnTo>
                    <a:pt x="438" y="1143"/>
                  </a:lnTo>
                  <a:lnTo>
                    <a:pt x="443" y="1152"/>
                  </a:lnTo>
                  <a:lnTo>
                    <a:pt x="448" y="1163"/>
                  </a:lnTo>
                  <a:lnTo>
                    <a:pt x="453" y="1174"/>
                  </a:lnTo>
                  <a:lnTo>
                    <a:pt x="459" y="1188"/>
                  </a:lnTo>
                  <a:lnTo>
                    <a:pt x="467" y="1202"/>
                  </a:lnTo>
                  <a:lnTo>
                    <a:pt x="476" y="1218"/>
                  </a:lnTo>
                  <a:lnTo>
                    <a:pt x="488" y="1233"/>
                  </a:lnTo>
                  <a:lnTo>
                    <a:pt x="503" y="1249"/>
                  </a:lnTo>
                  <a:lnTo>
                    <a:pt x="521" y="1265"/>
                  </a:lnTo>
                  <a:lnTo>
                    <a:pt x="543" y="1282"/>
                  </a:lnTo>
                  <a:lnTo>
                    <a:pt x="571" y="1298"/>
                  </a:lnTo>
                  <a:lnTo>
                    <a:pt x="603" y="1313"/>
                  </a:lnTo>
                  <a:lnTo>
                    <a:pt x="648" y="1330"/>
                  </a:lnTo>
                  <a:lnTo>
                    <a:pt x="692" y="1343"/>
                  </a:lnTo>
                  <a:lnTo>
                    <a:pt x="734" y="1351"/>
                  </a:lnTo>
                  <a:lnTo>
                    <a:pt x="776" y="1356"/>
                  </a:lnTo>
                  <a:lnTo>
                    <a:pt x="816" y="1360"/>
                  </a:lnTo>
                  <a:lnTo>
                    <a:pt x="854" y="1360"/>
                  </a:lnTo>
                  <a:lnTo>
                    <a:pt x="890" y="1358"/>
                  </a:lnTo>
                  <a:lnTo>
                    <a:pt x="924" y="1354"/>
                  </a:lnTo>
                  <a:lnTo>
                    <a:pt x="956" y="1349"/>
                  </a:lnTo>
                  <a:lnTo>
                    <a:pt x="983" y="1344"/>
                  </a:lnTo>
                  <a:lnTo>
                    <a:pt x="1009" y="1338"/>
                  </a:lnTo>
                  <a:lnTo>
                    <a:pt x="1029" y="1331"/>
                  </a:lnTo>
                  <a:lnTo>
                    <a:pt x="1048" y="1325"/>
                  </a:lnTo>
                  <a:lnTo>
                    <a:pt x="1062" y="1320"/>
                  </a:lnTo>
                  <a:lnTo>
                    <a:pt x="1071" y="1315"/>
                  </a:lnTo>
                  <a:lnTo>
                    <a:pt x="1077" y="1313"/>
                  </a:lnTo>
                  <a:lnTo>
                    <a:pt x="1082" y="1302"/>
                  </a:lnTo>
                  <a:lnTo>
                    <a:pt x="1094" y="1276"/>
                  </a:lnTo>
                  <a:lnTo>
                    <a:pt x="1110" y="1237"/>
                  </a:lnTo>
                  <a:lnTo>
                    <a:pt x="1129" y="1186"/>
                  </a:lnTo>
                  <a:lnTo>
                    <a:pt x="1151" y="1126"/>
                  </a:lnTo>
                  <a:lnTo>
                    <a:pt x="1177" y="1059"/>
                  </a:lnTo>
                  <a:lnTo>
                    <a:pt x="1203" y="987"/>
                  </a:lnTo>
                  <a:lnTo>
                    <a:pt x="1230" y="911"/>
                  </a:lnTo>
                  <a:lnTo>
                    <a:pt x="1256" y="834"/>
                  </a:lnTo>
                  <a:lnTo>
                    <a:pt x="1283" y="758"/>
                  </a:lnTo>
                  <a:lnTo>
                    <a:pt x="1307" y="687"/>
                  </a:lnTo>
                  <a:lnTo>
                    <a:pt x="1328" y="619"/>
                  </a:lnTo>
                  <a:lnTo>
                    <a:pt x="1346" y="560"/>
                  </a:lnTo>
                  <a:lnTo>
                    <a:pt x="1361" y="510"/>
                  </a:lnTo>
                  <a:lnTo>
                    <a:pt x="1370" y="470"/>
                  </a:lnTo>
                  <a:lnTo>
                    <a:pt x="1375" y="445"/>
                  </a:lnTo>
                  <a:lnTo>
                    <a:pt x="1375" y="408"/>
                  </a:lnTo>
                  <a:lnTo>
                    <a:pt x="1374" y="369"/>
                  </a:lnTo>
                  <a:lnTo>
                    <a:pt x="1370" y="330"/>
                  </a:lnTo>
                  <a:lnTo>
                    <a:pt x="1364" y="292"/>
                  </a:lnTo>
                  <a:lnTo>
                    <a:pt x="1356" y="255"/>
                  </a:lnTo>
                  <a:lnTo>
                    <a:pt x="1346" y="220"/>
                  </a:lnTo>
                  <a:lnTo>
                    <a:pt x="1334" y="189"/>
                  </a:lnTo>
                  <a:lnTo>
                    <a:pt x="1322" y="163"/>
                  </a:lnTo>
                  <a:lnTo>
                    <a:pt x="1308" y="144"/>
                  </a:lnTo>
                  <a:lnTo>
                    <a:pt x="1287" y="118"/>
                  </a:lnTo>
                  <a:lnTo>
                    <a:pt x="1260" y="88"/>
                  </a:lnTo>
                  <a:lnTo>
                    <a:pt x="1231" y="58"/>
                  </a:lnTo>
                  <a:lnTo>
                    <a:pt x="1201" y="31"/>
                  </a:lnTo>
                  <a:lnTo>
                    <a:pt x="1174" y="11"/>
                  </a:lnTo>
                  <a:lnTo>
                    <a:pt x="1155" y="0"/>
                  </a:lnTo>
                  <a:lnTo>
                    <a:pt x="1143" y="3"/>
                  </a:lnTo>
                  <a:lnTo>
                    <a:pt x="1115" y="43"/>
                  </a:lnTo>
                  <a:lnTo>
                    <a:pt x="1085" y="74"/>
                  </a:lnTo>
                  <a:lnTo>
                    <a:pt x="1053" y="97"/>
                  </a:lnTo>
                  <a:lnTo>
                    <a:pt x="1022" y="112"/>
                  </a:lnTo>
                  <a:lnTo>
                    <a:pt x="990" y="120"/>
                  </a:lnTo>
                  <a:lnTo>
                    <a:pt x="960" y="124"/>
                  </a:lnTo>
                  <a:lnTo>
                    <a:pt x="930" y="121"/>
                  </a:lnTo>
                  <a:lnTo>
                    <a:pt x="901" y="114"/>
                  </a:lnTo>
                  <a:lnTo>
                    <a:pt x="874" y="106"/>
                  </a:lnTo>
                  <a:lnTo>
                    <a:pt x="850" y="96"/>
                  </a:lnTo>
                  <a:lnTo>
                    <a:pt x="828" y="83"/>
                  </a:lnTo>
                  <a:lnTo>
                    <a:pt x="808" y="72"/>
                  </a:lnTo>
                  <a:lnTo>
                    <a:pt x="793" y="61"/>
                  </a:lnTo>
                  <a:lnTo>
                    <a:pt x="782" y="52"/>
                  </a:lnTo>
                  <a:lnTo>
                    <a:pt x="774" y="46"/>
                  </a:lnTo>
                  <a:lnTo>
                    <a:pt x="771" y="44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1055" y="1249"/>
              <a:ext cx="541" cy="663"/>
            </a:xfrm>
            <a:custGeom>
              <a:avLst/>
              <a:gdLst>
                <a:gd name="T0" fmla="*/ 22 w 1081"/>
                <a:gd name="T1" fmla="*/ 187 h 1326"/>
                <a:gd name="T2" fmla="*/ 69 w 1081"/>
                <a:gd name="T3" fmla="*/ 1060 h 1326"/>
                <a:gd name="T4" fmla="*/ 330 w 1081"/>
                <a:gd name="T5" fmla="*/ 1065 h 1326"/>
                <a:gd name="T6" fmla="*/ 330 w 1081"/>
                <a:gd name="T7" fmla="*/ 1091 h 1326"/>
                <a:gd name="T8" fmla="*/ 0 w 1081"/>
                <a:gd name="T9" fmla="*/ 1123 h 1326"/>
                <a:gd name="T10" fmla="*/ 0 w 1081"/>
                <a:gd name="T11" fmla="*/ 1219 h 1326"/>
                <a:gd name="T12" fmla="*/ 272 w 1081"/>
                <a:gd name="T13" fmla="*/ 1326 h 1326"/>
                <a:gd name="T14" fmla="*/ 1017 w 1081"/>
                <a:gd name="T15" fmla="*/ 1166 h 1326"/>
                <a:gd name="T16" fmla="*/ 1017 w 1081"/>
                <a:gd name="T17" fmla="*/ 1107 h 1326"/>
                <a:gd name="T18" fmla="*/ 783 w 1081"/>
                <a:gd name="T19" fmla="*/ 1065 h 1326"/>
                <a:gd name="T20" fmla="*/ 783 w 1081"/>
                <a:gd name="T21" fmla="*/ 1017 h 1326"/>
                <a:gd name="T22" fmla="*/ 1054 w 1081"/>
                <a:gd name="T23" fmla="*/ 921 h 1326"/>
                <a:gd name="T24" fmla="*/ 1081 w 1081"/>
                <a:gd name="T25" fmla="*/ 21 h 1326"/>
                <a:gd name="T26" fmla="*/ 192 w 1081"/>
                <a:gd name="T27" fmla="*/ 0 h 1326"/>
                <a:gd name="T28" fmla="*/ 22 w 1081"/>
                <a:gd name="T29" fmla="*/ 187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1" h="1326">
                  <a:moveTo>
                    <a:pt x="22" y="187"/>
                  </a:moveTo>
                  <a:lnTo>
                    <a:pt x="69" y="1060"/>
                  </a:lnTo>
                  <a:lnTo>
                    <a:pt x="330" y="1065"/>
                  </a:lnTo>
                  <a:lnTo>
                    <a:pt x="330" y="1091"/>
                  </a:lnTo>
                  <a:lnTo>
                    <a:pt x="0" y="1123"/>
                  </a:lnTo>
                  <a:lnTo>
                    <a:pt x="0" y="1219"/>
                  </a:lnTo>
                  <a:lnTo>
                    <a:pt x="272" y="1326"/>
                  </a:lnTo>
                  <a:lnTo>
                    <a:pt x="1017" y="1166"/>
                  </a:lnTo>
                  <a:lnTo>
                    <a:pt x="1017" y="1107"/>
                  </a:lnTo>
                  <a:lnTo>
                    <a:pt x="783" y="1065"/>
                  </a:lnTo>
                  <a:lnTo>
                    <a:pt x="783" y="1017"/>
                  </a:lnTo>
                  <a:lnTo>
                    <a:pt x="1054" y="921"/>
                  </a:lnTo>
                  <a:lnTo>
                    <a:pt x="1081" y="21"/>
                  </a:lnTo>
                  <a:lnTo>
                    <a:pt x="192" y="0"/>
                  </a:lnTo>
                  <a:lnTo>
                    <a:pt x="22" y="18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1138" y="1822"/>
              <a:ext cx="476" cy="189"/>
            </a:xfrm>
            <a:custGeom>
              <a:avLst/>
              <a:gdLst>
                <a:gd name="T0" fmla="*/ 4 w 952"/>
                <a:gd name="T1" fmla="*/ 149 h 378"/>
                <a:gd name="T2" fmla="*/ 0 w 952"/>
                <a:gd name="T3" fmla="*/ 224 h 378"/>
                <a:gd name="T4" fmla="*/ 367 w 952"/>
                <a:gd name="T5" fmla="*/ 378 h 378"/>
                <a:gd name="T6" fmla="*/ 930 w 952"/>
                <a:gd name="T7" fmla="*/ 212 h 378"/>
                <a:gd name="T8" fmla="*/ 952 w 952"/>
                <a:gd name="T9" fmla="*/ 43 h 378"/>
                <a:gd name="T10" fmla="*/ 824 w 952"/>
                <a:gd name="T11" fmla="*/ 0 h 378"/>
                <a:gd name="T12" fmla="*/ 4 w 952"/>
                <a:gd name="T13" fmla="*/ 149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2" h="378">
                  <a:moveTo>
                    <a:pt x="4" y="149"/>
                  </a:moveTo>
                  <a:lnTo>
                    <a:pt x="0" y="224"/>
                  </a:lnTo>
                  <a:lnTo>
                    <a:pt x="367" y="378"/>
                  </a:lnTo>
                  <a:lnTo>
                    <a:pt x="930" y="212"/>
                  </a:lnTo>
                  <a:lnTo>
                    <a:pt x="952" y="43"/>
                  </a:lnTo>
                  <a:lnTo>
                    <a:pt x="824" y="0"/>
                  </a:lnTo>
                  <a:lnTo>
                    <a:pt x="4" y="149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1522" y="1835"/>
              <a:ext cx="92" cy="125"/>
            </a:xfrm>
            <a:custGeom>
              <a:avLst/>
              <a:gdLst>
                <a:gd name="T0" fmla="*/ 6 w 184"/>
                <a:gd name="T1" fmla="*/ 70 h 250"/>
                <a:gd name="T2" fmla="*/ 7 w 184"/>
                <a:gd name="T3" fmla="*/ 76 h 250"/>
                <a:gd name="T4" fmla="*/ 5 w 184"/>
                <a:gd name="T5" fmla="*/ 84 h 250"/>
                <a:gd name="T6" fmla="*/ 3 w 184"/>
                <a:gd name="T7" fmla="*/ 93 h 250"/>
                <a:gd name="T8" fmla="*/ 7 w 184"/>
                <a:gd name="T9" fmla="*/ 102 h 250"/>
                <a:gd name="T10" fmla="*/ 18 w 184"/>
                <a:gd name="T11" fmla="*/ 115 h 250"/>
                <a:gd name="T12" fmla="*/ 31 w 184"/>
                <a:gd name="T13" fmla="*/ 127 h 250"/>
                <a:gd name="T14" fmla="*/ 44 w 184"/>
                <a:gd name="T15" fmla="*/ 138 h 250"/>
                <a:gd name="T16" fmla="*/ 57 w 184"/>
                <a:gd name="T17" fmla="*/ 148 h 250"/>
                <a:gd name="T18" fmla="*/ 69 w 184"/>
                <a:gd name="T19" fmla="*/ 158 h 250"/>
                <a:gd name="T20" fmla="*/ 78 w 184"/>
                <a:gd name="T21" fmla="*/ 165 h 250"/>
                <a:gd name="T22" fmla="*/ 85 w 184"/>
                <a:gd name="T23" fmla="*/ 169 h 250"/>
                <a:gd name="T24" fmla="*/ 87 w 184"/>
                <a:gd name="T25" fmla="*/ 170 h 250"/>
                <a:gd name="T26" fmla="*/ 142 w 184"/>
                <a:gd name="T27" fmla="*/ 250 h 250"/>
                <a:gd name="T28" fmla="*/ 184 w 184"/>
                <a:gd name="T29" fmla="*/ 42 h 250"/>
                <a:gd name="T30" fmla="*/ 72 w 184"/>
                <a:gd name="T31" fmla="*/ 0 h 250"/>
                <a:gd name="T32" fmla="*/ 68 w 184"/>
                <a:gd name="T33" fmla="*/ 1 h 250"/>
                <a:gd name="T34" fmla="*/ 57 w 184"/>
                <a:gd name="T35" fmla="*/ 4 h 250"/>
                <a:gd name="T36" fmla="*/ 44 w 184"/>
                <a:gd name="T37" fmla="*/ 11 h 250"/>
                <a:gd name="T38" fmla="*/ 29 w 184"/>
                <a:gd name="T39" fmla="*/ 19 h 250"/>
                <a:gd name="T40" fmla="*/ 14 w 184"/>
                <a:gd name="T41" fmla="*/ 30 h 250"/>
                <a:gd name="T42" fmla="*/ 5 w 184"/>
                <a:gd name="T43" fmla="*/ 41 h 250"/>
                <a:gd name="T44" fmla="*/ 0 w 184"/>
                <a:gd name="T45" fmla="*/ 55 h 250"/>
                <a:gd name="T46" fmla="*/ 6 w 184"/>
                <a:gd name="T47" fmla="*/ 7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4" h="250">
                  <a:moveTo>
                    <a:pt x="6" y="70"/>
                  </a:moveTo>
                  <a:lnTo>
                    <a:pt x="7" y="76"/>
                  </a:lnTo>
                  <a:lnTo>
                    <a:pt x="5" y="84"/>
                  </a:lnTo>
                  <a:lnTo>
                    <a:pt x="3" y="93"/>
                  </a:lnTo>
                  <a:lnTo>
                    <a:pt x="7" y="102"/>
                  </a:lnTo>
                  <a:lnTo>
                    <a:pt x="18" y="115"/>
                  </a:lnTo>
                  <a:lnTo>
                    <a:pt x="31" y="127"/>
                  </a:lnTo>
                  <a:lnTo>
                    <a:pt x="44" y="138"/>
                  </a:lnTo>
                  <a:lnTo>
                    <a:pt x="57" y="148"/>
                  </a:lnTo>
                  <a:lnTo>
                    <a:pt x="69" y="158"/>
                  </a:lnTo>
                  <a:lnTo>
                    <a:pt x="78" y="165"/>
                  </a:lnTo>
                  <a:lnTo>
                    <a:pt x="85" y="169"/>
                  </a:lnTo>
                  <a:lnTo>
                    <a:pt x="87" y="170"/>
                  </a:lnTo>
                  <a:lnTo>
                    <a:pt x="142" y="250"/>
                  </a:lnTo>
                  <a:lnTo>
                    <a:pt x="184" y="42"/>
                  </a:lnTo>
                  <a:lnTo>
                    <a:pt x="72" y="0"/>
                  </a:lnTo>
                  <a:lnTo>
                    <a:pt x="68" y="1"/>
                  </a:lnTo>
                  <a:lnTo>
                    <a:pt x="57" y="4"/>
                  </a:lnTo>
                  <a:lnTo>
                    <a:pt x="44" y="11"/>
                  </a:lnTo>
                  <a:lnTo>
                    <a:pt x="29" y="19"/>
                  </a:lnTo>
                  <a:lnTo>
                    <a:pt x="14" y="30"/>
                  </a:lnTo>
                  <a:lnTo>
                    <a:pt x="5" y="41"/>
                  </a:lnTo>
                  <a:lnTo>
                    <a:pt x="0" y="55"/>
                  </a:lnTo>
                  <a:lnTo>
                    <a:pt x="6" y="70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1353" y="1863"/>
              <a:ext cx="144" cy="160"/>
            </a:xfrm>
            <a:custGeom>
              <a:avLst/>
              <a:gdLst>
                <a:gd name="T0" fmla="*/ 12 w 288"/>
                <a:gd name="T1" fmla="*/ 76 h 322"/>
                <a:gd name="T2" fmla="*/ 29 w 288"/>
                <a:gd name="T3" fmla="*/ 123 h 322"/>
                <a:gd name="T4" fmla="*/ 32 w 288"/>
                <a:gd name="T5" fmla="*/ 171 h 322"/>
                <a:gd name="T6" fmla="*/ 30 w 288"/>
                <a:gd name="T7" fmla="*/ 216 h 322"/>
                <a:gd name="T8" fmla="*/ 33 w 288"/>
                <a:gd name="T9" fmla="*/ 264 h 322"/>
                <a:gd name="T10" fmla="*/ 49 w 288"/>
                <a:gd name="T11" fmla="*/ 304 h 322"/>
                <a:gd name="T12" fmla="*/ 85 w 288"/>
                <a:gd name="T13" fmla="*/ 322 h 322"/>
                <a:gd name="T14" fmla="*/ 137 w 288"/>
                <a:gd name="T15" fmla="*/ 303 h 322"/>
                <a:gd name="T16" fmla="*/ 190 w 288"/>
                <a:gd name="T17" fmla="*/ 270 h 322"/>
                <a:gd name="T18" fmla="*/ 225 w 288"/>
                <a:gd name="T19" fmla="*/ 242 h 322"/>
                <a:gd name="T20" fmla="*/ 232 w 288"/>
                <a:gd name="T21" fmla="*/ 234 h 322"/>
                <a:gd name="T22" fmla="*/ 248 w 288"/>
                <a:gd name="T23" fmla="*/ 209 h 322"/>
                <a:gd name="T24" fmla="*/ 269 w 288"/>
                <a:gd name="T25" fmla="*/ 172 h 322"/>
                <a:gd name="T26" fmla="*/ 286 w 288"/>
                <a:gd name="T27" fmla="*/ 140 h 322"/>
                <a:gd name="T28" fmla="*/ 288 w 288"/>
                <a:gd name="T29" fmla="*/ 104 h 322"/>
                <a:gd name="T30" fmla="*/ 275 w 288"/>
                <a:gd name="T31" fmla="*/ 22 h 322"/>
                <a:gd name="T32" fmla="*/ 246 w 288"/>
                <a:gd name="T33" fmla="*/ 4 h 322"/>
                <a:gd name="T34" fmla="*/ 231 w 288"/>
                <a:gd name="T35" fmla="*/ 21 h 322"/>
                <a:gd name="T36" fmla="*/ 222 w 288"/>
                <a:gd name="T37" fmla="*/ 45 h 322"/>
                <a:gd name="T38" fmla="*/ 218 w 288"/>
                <a:gd name="T39" fmla="*/ 63 h 322"/>
                <a:gd name="T40" fmla="*/ 217 w 288"/>
                <a:gd name="T41" fmla="*/ 65 h 322"/>
                <a:gd name="T42" fmla="*/ 209 w 288"/>
                <a:gd name="T43" fmla="*/ 50 h 322"/>
                <a:gd name="T44" fmla="*/ 197 w 288"/>
                <a:gd name="T45" fmla="*/ 28 h 322"/>
                <a:gd name="T46" fmla="*/ 186 w 288"/>
                <a:gd name="T47" fmla="*/ 8 h 322"/>
                <a:gd name="T48" fmla="*/ 178 w 288"/>
                <a:gd name="T49" fmla="*/ 1 h 322"/>
                <a:gd name="T50" fmla="*/ 159 w 288"/>
                <a:gd name="T51" fmla="*/ 1 h 322"/>
                <a:gd name="T52" fmla="*/ 132 w 288"/>
                <a:gd name="T53" fmla="*/ 5 h 322"/>
                <a:gd name="T54" fmla="*/ 99 w 288"/>
                <a:gd name="T55" fmla="*/ 12 h 322"/>
                <a:gd name="T56" fmla="*/ 65 w 288"/>
                <a:gd name="T57" fmla="*/ 20 h 322"/>
                <a:gd name="T58" fmla="*/ 34 w 288"/>
                <a:gd name="T59" fmla="*/ 30 h 322"/>
                <a:gd name="T60" fmla="*/ 11 w 288"/>
                <a:gd name="T61" fmla="*/ 40 h 322"/>
                <a:gd name="T62" fmla="*/ 0 w 288"/>
                <a:gd name="T63" fmla="*/ 5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88" h="322">
                  <a:moveTo>
                    <a:pt x="0" y="57"/>
                  </a:moveTo>
                  <a:lnTo>
                    <a:pt x="12" y="76"/>
                  </a:lnTo>
                  <a:lnTo>
                    <a:pt x="22" y="98"/>
                  </a:lnTo>
                  <a:lnTo>
                    <a:pt x="29" y="123"/>
                  </a:lnTo>
                  <a:lnTo>
                    <a:pt x="33" y="152"/>
                  </a:lnTo>
                  <a:lnTo>
                    <a:pt x="32" y="171"/>
                  </a:lnTo>
                  <a:lnTo>
                    <a:pt x="30" y="193"/>
                  </a:lnTo>
                  <a:lnTo>
                    <a:pt x="30" y="216"/>
                  </a:lnTo>
                  <a:lnTo>
                    <a:pt x="30" y="241"/>
                  </a:lnTo>
                  <a:lnTo>
                    <a:pt x="33" y="264"/>
                  </a:lnTo>
                  <a:lnTo>
                    <a:pt x="38" y="286"/>
                  </a:lnTo>
                  <a:lnTo>
                    <a:pt x="49" y="304"/>
                  </a:lnTo>
                  <a:lnTo>
                    <a:pt x="64" y="317"/>
                  </a:lnTo>
                  <a:lnTo>
                    <a:pt x="85" y="322"/>
                  </a:lnTo>
                  <a:lnTo>
                    <a:pt x="110" y="316"/>
                  </a:lnTo>
                  <a:lnTo>
                    <a:pt x="137" y="303"/>
                  </a:lnTo>
                  <a:lnTo>
                    <a:pt x="165" y="287"/>
                  </a:lnTo>
                  <a:lnTo>
                    <a:pt x="190" y="270"/>
                  </a:lnTo>
                  <a:lnTo>
                    <a:pt x="210" y="254"/>
                  </a:lnTo>
                  <a:lnTo>
                    <a:pt x="225" y="242"/>
                  </a:lnTo>
                  <a:lnTo>
                    <a:pt x="230" y="237"/>
                  </a:lnTo>
                  <a:lnTo>
                    <a:pt x="232" y="234"/>
                  </a:lnTo>
                  <a:lnTo>
                    <a:pt x="239" y="224"/>
                  </a:lnTo>
                  <a:lnTo>
                    <a:pt x="248" y="209"/>
                  </a:lnTo>
                  <a:lnTo>
                    <a:pt x="258" y="190"/>
                  </a:lnTo>
                  <a:lnTo>
                    <a:pt x="269" y="172"/>
                  </a:lnTo>
                  <a:lnTo>
                    <a:pt x="279" y="154"/>
                  </a:lnTo>
                  <a:lnTo>
                    <a:pt x="286" y="140"/>
                  </a:lnTo>
                  <a:lnTo>
                    <a:pt x="288" y="130"/>
                  </a:lnTo>
                  <a:lnTo>
                    <a:pt x="288" y="104"/>
                  </a:lnTo>
                  <a:lnTo>
                    <a:pt x="285" y="62"/>
                  </a:lnTo>
                  <a:lnTo>
                    <a:pt x="275" y="22"/>
                  </a:lnTo>
                  <a:lnTo>
                    <a:pt x="256" y="2"/>
                  </a:lnTo>
                  <a:lnTo>
                    <a:pt x="246" y="4"/>
                  </a:lnTo>
                  <a:lnTo>
                    <a:pt x="237" y="10"/>
                  </a:lnTo>
                  <a:lnTo>
                    <a:pt x="231" y="21"/>
                  </a:lnTo>
                  <a:lnTo>
                    <a:pt x="225" y="32"/>
                  </a:lnTo>
                  <a:lnTo>
                    <a:pt x="222" y="45"/>
                  </a:lnTo>
                  <a:lnTo>
                    <a:pt x="219" y="57"/>
                  </a:lnTo>
                  <a:lnTo>
                    <a:pt x="218" y="63"/>
                  </a:lnTo>
                  <a:lnTo>
                    <a:pt x="218" y="67"/>
                  </a:lnTo>
                  <a:lnTo>
                    <a:pt x="217" y="65"/>
                  </a:lnTo>
                  <a:lnTo>
                    <a:pt x="214" y="59"/>
                  </a:lnTo>
                  <a:lnTo>
                    <a:pt x="209" y="50"/>
                  </a:lnTo>
                  <a:lnTo>
                    <a:pt x="203" y="39"/>
                  </a:lnTo>
                  <a:lnTo>
                    <a:pt x="197" y="28"/>
                  </a:lnTo>
                  <a:lnTo>
                    <a:pt x="192" y="17"/>
                  </a:lnTo>
                  <a:lnTo>
                    <a:pt x="186" y="8"/>
                  </a:lnTo>
                  <a:lnTo>
                    <a:pt x="181" y="2"/>
                  </a:lnTo>
                  <a:lnTo>
                    <a:pt x="178" y="1"/>
                  </a:lnTo>
                  <a:lnTo>
                    <a:pt x="170" y="0"/>
                  </a:lnTo>
                  <a:lnTo>
                    <a:pt x="159" y="1"/>
                  </a:lnTo>
                  <a:lnTo>
                    <a:pt x="147" y="2"/>
                  </a:lnTo>
                  <a:lnTo>
                    <a:pt x="132" y="5"/>
                  </a:lnTo>
                  <a:lnTo>
                    <a:pt x="116" y="8"/>
                  </a:lnTo>
                  <a:lnTo>
                    <a:pt x="99" y="12"/>
                  </a:lnTo>
                  <a:lnTo>
                    <a:pt x="82" y="15"/>
                  </a:lnTo>
                  <a:lnTo>
                    <a:pt x="65" y="20"/>
                  </a:lnTo>
                  <a:lnTo>
                    <a:pt x="49" y="25"/>
                  </a:lnTo>
                  <a:lnTo>
                    <a:pt x="34" y="30"/>
                  </a:lnTo>
                  <a:lnTo>
                    <a:pt x="21" y="36"/>
                  </a:lnTo>
                  <a:lnTo>
                    <a:pt x="11" y="40"/>
                  </a:lnTo>
                  <a:lnTo>
                    <a:pt x="4" y="46"/>
                  </a:lnTo>
                  <a:lnTo>
                    <a:pt x="0" y="52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2CC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Freeform 15"/>
            <p:cNvSpPr>
              <a:spLocks/>
            </p:cNvSpPr>
            <p:nvPr/>
          </p:nvSpPr>
          <p:spPr bwMode="auto">
            <a:xfrm>
              <a:off x="1714" y="1889"/>
              <a:ext cx="394" cy="380"/>
            </a:xfrm>
            <a:custGeom>
              <a:avLst/>
              <a:gdLst>
                <a:gd name="T0" fmla="*/ 115 w 787"/>
                <a:gd name="T1" fmla="*/ 103 h 759"/>
                <a:gd name="T2" fmla="*/ 80 w 787"/>
                <a:gd name="T3" fmla="*/ 146 h 759"/>
                <a:gd name="T4" fmla="*/ 50 w 787"/>
                <a:gd name="T5" fmla="*/ 204 h 759"/>
                <a:gd name="T6" fmla="*/ 31 w 787"/>
                <a:gd name="T7" fmla="*/ 260 h 759"/>
                <a:gd name="T8" fmla="*/ 16 w 787"/>
                <a:gd name="T9" fmla="*/ 381 h 759"/>
                <a:gd name="T10" fmla="*/ 2 w 787"/>
                <a:gd name="T11" fmla="*/ 549 h 759"/>
                <a:gd name="T12" fmla="*/ 1 w 787"/>
                <a:gd name="T13" fmla="*/ 583 h 759"/>
                <a:gd name="T14" fmla="*/ 11 w 787"/>
                <a:gd name="T15" fmla="*/ 619 h 759"/>
                <a:gd name="T16" fmla="*/ 36 w 787"/>
                <a:gd name="T17" fmla="*/ 672 h 759"/>
                <a:gd name="T18" fmla="*/ 85 w 787"/>
                <a:gd name="T19" fmla="*/ 720 h 759"/>
                <a:gd name="T20" fmla="*/ 145 w 787"/>
                <a:gd name="T21" fmla="*/ 746 h 759"/>
                <a:gd name="T22" fmla="*/ 197 w 787"/>
                <a:gd name="T23" fmla="*/ 756 h 759"/>
                <a:gd name="T24" fmla="*/ 243 w 787"/>
                <a:gd name="T25" fmla="*/ 759 h 759"/>
                <a:gd name="T26" fmla="*/ 285 w 787"/>
                <a:gd name="T27" fmla="*/ 757 h 759"/>
                <a:gd name="T28" fmla="*/ 320 w 787"/>
                <a:gd name="T29" fmla="*/ 751 h 759"/>
                <a:gd name="T30" fmla="*/ 349 w 787"/>
                <a:gd name="T31" fmla="*/ 744 h 759"/>
                <a:gd name="T32" fmla="*/ 368 w 787"/>
                <a:gd name="T33" fmla="*/ 737 h 759"/>
                <a:gd name="T34" fmla="*/ 378 w 787"/>
                <a:gd name="T35" fmla="*/ 734 h 759"/>
                <a:gd name="T36" fmla="*/ 383 w 787"/>
                <a:gd name="T37" fmla="*/ 732 h 759"/>
                <a:gd name="T38" fmla="*/ 411 w 787"/>
                <a:gd name="T39" fmla="*/ 722 h 759"/>
                <a:gd name="T40" fmla="*/ 457 w 787"/>
                <a:gd name="T41" fmla="*/ 706 h 759"/>
                <a:gd name="T42" fmla="*/ 517 w 787"/>
                <a:gd name="T43" fmla="*/ 686 h 759"/>
                <a:gd name="T44" fmla="*/ 580 w 787"/>
                <a:gd name="T45" fmla="*/ 663 h 759"/>
                <a:gd name="T46" fmla="*/ 641 w 787"/>
                <a:gd name="T47" fmla="*/ 638 h 759"/>
                <a:gd name="T48" fmla="*/ 692 w 787"/>
                <a:gd name="T49" fmla="*/ 615 h 759"/>
                <a:gd name="T50" fmla="*/ 724 w 787"/>
                <a:gd name="T51" fmla="*/ 597 h 759"/>
                <a:gd name="T52" fmla="*/ 749 w 787"/>
                <a:gd name="T53" fmla="*/ 542 h 759"/>
                <a:gd name="T54" fmla="*/ 777 w 787"/>
                <a:gd name="T55" fmla="*/ 405 h 759"/>
                <a:gd name="T56" fmla="*/ 787 w 787"/>
                <a:gd name="T57" fmla="*/ 247 h 759"/>
                <a:gd name="T58" fmla="*/ 774 w 787"/>
                <a:gd name="T59" fmla="*/ 118 h 759"/>
                <a:gd name="T60" fmla="*/ 732 w 787"/>
                <a:gd name="T61" fmla="*/ 52 h 759"/>
                <a:gd name="T62" fmla="*/ 687 w 787"/>
                <a:gd name="T63" fmla="*/ 19 h 759"/>
                <a:gd name="T64" fmla="*/ 651 w 787"/>
                <a:gd name="T65" fmla="*/ 4 h 759"/>
                <a:gd name="T66" fmla="*/ 631 w 787"/>
                <a:gd name="T67" fmla="*/ 0 h 759"/>
                <a:gd name="T68" fmla="*/ 626 w 787"/>
                <a:gd name="T69" fmla="*/ 0 h 759"/>
                <a:gd name="T70" fmla="*/ 611 w 787"/>
                <a:gd name="T71" fmla="*/ 0 h 759"/>
                <a:gd name="T72" fmla="*/ 582 w 787"/>
                <a:gd name="T73" fmla="*/ 1 h 759"/>
                <a:gd name="T74" fmla="*/ 544 w 787"/>
                <a:gd name="T75" fmla="*/ 2 h 759"/>
                <a:gd name="T76" fmla="*/ 497 w 787"/>
                <a:gd name="T77" fmla="*/ 6 h 759"/>
                <a:gd name="T78" fmla="*/ 445 w 787"/>
                <a:gd name="T79" fmla="*/ 10 h 759"/>
                <a:gd name="T80" fmla="*/ 391 w 787"/>
                <a:gd name="T81" fmla="*/ 17 h 759"/>
                <a:gd name="T82" fmla="*/ 337 w 787"/>
                <a:gd name="T83" fmla="*/ 28 h 759"/>
                <a:gd name="T84" fmla="*/ 277 w 787"/>
                <a:gd name="T85" fmla="*/ 44 h 759"/>
                <a:gd name="T86" fmla="*/ 222 w 787"/>
                <a:gd name="T87" fmla="*/ 60 h 759"/>
                <a:gd name="T88" fmla="*/ 179 w 787"/>
                <a:gd name="T89" fmla="*/ 73 h 759"/>
                <a:gd name="T90" fmla="*/ 147 w 787"/>
                <a:gd name="T91" fmla="*/ 85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87" h="759">
                  <a:moveTo>
                    <a:pt x="132" y="91"/>
                  </a:moveTo>
                  <a:lnTo>
                    <a:pt x="115" y="103"/>
                  </a:lnTo>
                  <a:lnTo>
                    <a:pt x="97" y="121"/>
                  </a:lnTo>
                  <a:lnTo>
                    <a:pt x="80" y="146"/>
                  </a:lnTo>
                  <a:lnTo>
                    <a:pt x="64" y="174"/>
                  </a:lnTo>
                  <a:lnTo>
                    <a:pt x="50" y="204"/>
                  </a:lnTo>
                  <a:lnTo>
                    <a:pt x="39" y="234"/>
                  </a:lnTo>
                  <a:lnTo>
                    <a:pt x="31" y="260"/>
                  </a:lnTo>
                  <a:lnTo>
                    <a:pt x="26" y="282"/>
                  </a:lnTo>
                  <a:lnTo>
                    <a:pt x="16" y="381"/>
                  </a:lnTo>
                  <a:lnTo>
                    <a:pt x="8" y="477"/>
                  </a:lnTo>
                  <a:lnTo>
                    <a:pt x="2" y="549"/>
                  </a:lnTo>
                  <a:lnTo>
                    <a:pt x="0" y="577"/>
                  </a:lnTo>
                  <a:lnTo>
                    <a:pt x="1" y="583"/>
                  </a:lnTo>
                  <a:lnTo>
                    <a:pt x="4" y="597"/>
                  </a:lnTo>
                  <a:lnTo>
                    <a:pt x="11" y="619"/>
                  </a:lnTo>
                  <a:lnTo>
                    <a:pt x="21" y="644"/>
                  </a:lnTo>
                  <a:lnTo>
                    <a:pt x="36" y="672"/>
                  </a:lnTo>
                  <a:lnTo>
                    <a:pt x="57" y="698"/>
                  </a:lnTo>
                  <a:lnTo>
                    <a:pt x="85" y="720"/>
                  </a:lnTo>
                  <a:lnTo>
                    <a:pt x="118" y="737"/>
                  </a:lnTo>
                  <a:lnTo>
                    <a:pt x="145" y="746"/>
                  </a:lnTo>
                  <a:lnTo>
                    <a:pt x="171" y="752"/>
                  </a:lnTo>
                  <a:lnTo>
                    <a:pt x="197" y="756"/>
                  </a:lnTo>
                  <a:lnTo>
                    <a:pt x="221" y="758"/>
                  </a:lnTo>
                  <a:lnTo>
                    <a:pt x="243" y="759"/>
                  </a:lnTo>
                  <a:lnTo>
                    <a:pt x="264" y="759"/>
                  </a:lnTo>
                  <a:lnTo>
                    <a:pt x="285" y="757"/>
                  </a:lnTo>
                  <a:lnTo>
                    <a:pt x="304" y="755"/>
                  </a:lnTo>
                  <a:lnTo>
                    <a:pt x="320" y="751"/>
                  </a:lnTo>
                  <a:lnTo>
                    <a:pt x="335" y="748"/>
                  </a:lnTo>
                  <a:lnTo>
                    <a:pt x="349" y="744"/>
                  </a:lnTo>
                  <a:lnTo>
                    <a:pt x="359" y="741"/>
                  </a:lnTo>
                  <a:lnTo>
                    <a:pt x="368" y="737"/>
                  </a:lnTo>
                  <a:lnTo>
                    <a:pt x="374" y="735"/>
                  </a:lnTo>
                  <a:lnTo>
                    <a:pt x="378" y="734"/>
                  </a:lnTo>
                  <a:lnTo>
                    <a:pt x="380" y="733"/>
                  </a:lnTo>
                  <a:lnTo>
                    <a:pt x="383" y="732"/>
                  </a:lnTo>
                  <a:lnTo>
                    <a:pt x="393" y="728"/>
                  </a:lnTo>
                  <a:lnTo>
                    <a:pt x="411" y="722"/>
                  </a:lnTo>
                  <a:lnTo>
                    <a:pt x="431" y="716"/>
                  </a:lnTo>
                  <a:lnTo>
                    <a:pt x="457" y="706"/>
                  </a:lnTo>
                  <a:lnTo>
                    <a:pt x="486" y="697"/>
                  </a:lnTo>
                  <a:lnTo>
                    <a:pt x="517" y="686"/>
                  </a:lnTo>
                  <a:lnTo>
                    <a:pt x="548" y="674"/>
                  </a:lnTo>
                  <a:lnTo>
                    <a:pt x="580" y="663"/>
                  </a:lnTo>
                  <a:lnTo>
                    <a:pt x="611" y="650"/>
                  </a:lnTo>
                  <a:lnTo>
                    <a:pt x="641" y="638"/>
                  </a:lnTo>
                  <a:lnTo>
                    <a:pt x="668" y="627"/>
                  </a:lnTo>
                  <a:lnTo>
                    <a:pt x="692" y="615"/>
                  </a:lnTo>
                  <a:lnTo>
                    <a:pt x="710" y="605"/>
                  </a:lnTo>
                  <a:lnTo>
                    <a:pt x="724" y="597"/>
                  </a:lnTo>
                  <a:lnTo>
                    <a:pt x="731" y="589"/>
                  </a:lnTo>
                  <a:lnTo>
                    <a:pt x="749" y="542"/>
                  </a:lnTo>
                  <a:lnTo>
                    <a:pt x="764" y="478"/>
                  </a:lnTo>
                  <a:lnTo>
                    <a:pt x="777" y="405"/>
                  </a:lnTo>
                  <a:lnTo>
                    <a:pt x="785" y="325"/>
                  </a:lnTo>
                  <a:lnTo>
                    <a:pt x="787" y="247"/>
                  </a:lnTo>
                  <a:lnTo>
                    <a:pt x="784" y="175"/>
                  </a:lnTo>
                  <a:lnTo>
                    <a:pt x="774" y="118"/>
                  </a:lnTo>
                  <a:lnTo>
                    <a:pt x="756" y="78"/>
                  </a:lnTo>
                  <a:lnTo>
                    <a:pt x="732" y="52"/>
                  </a:lnTo>
                  <a:lnTo>
                    <a:pt x="709" y="32"/>
                  </a:lnTo>
                  <a:lnTo>
                    <a:pt x="687" y="19"/>
                  </a:lnTo>
                  <a:lnTo>
                    <a:pt x="669" y="9"/>
                  </a:lnTo>
                  <a:lnTo>
                    <a:pt x="651" y="4"/>
                  </a:lnTo>
                  <a:lnTo>
                    <a:pt x="639" y="1"/>
                  </a:lnTo>
                  <a:lnTo>
                    <a:pt x="631" y="0"/>
                  </a:lnTo>
                  <a:lnTo>
                    <a:pt x="628" y="0"/>
                  </a:lnTo>
                  <a:lnTo>
                    <a:pt x="626" y="0"/>
                  </a:lnTo>
                  <a:lnTo>
                    <a:pt x="620" y="0"/>
                  </a:lnTo>
                  <a:lnTo>
                    <a:pt x="611" y="0"/>
                  </a:lnTo>
                  <a:lnTo>
                    <a:pt x="598" y="0"/>
                  </a:lnTo>
                  <a:lnTo>
                    <a:pt x="582" y="1"/>
                  </a:lnTo>
                  <a:lnTo>
                    <a:pt x="564" y="1"/>
                  </a:lnTo>
                  <a:lnTo>
                    <a:pt x="544" y="2"/>
                  </a:lnTo>
                  <a:lnTo>
                    <a:pt x="521" y="4"/>
                  </a:lnTo>
                  <a:lnTo>
                    <a:pt x="497" y="6"/>
                  </a:lnTo>
                  <a:lnTo>
                    <a:pt x="472" y="7"/>
                  </a:lnTo>
                  <a:lnTo>
                    <a:pt x="445" y="10"/>
                  </a:lnTo>
                  <a:lnTo>
                    <a:pt x="419" y="14"/>
                  </a:lnTo>
                  <a:lnTo>
                    <a:pt x="391" y="17"/>
                  </a:lnTo>
                  <a:lnTo>
                    <a:pt x="364" y="23"/>
                  </a:lnTo>
                  <a:lnTo>
                    <a:pt x="337" y="28"/>
                  </a:lnTo>
                  <a:lnTo>
                    <a:pt x="311" y="35"/>
                  </a:lnTo>
                  <a:lnTo>
                    <a:pt x="277" y="44"/>
                  </a:lnTo>
                  <a:lnTo>
                    <a:pt x="247" y="52"/>
                  </a:lnTo>
                  <a:lnTo>
                    <a:pt x="222" y="60"/>
                  </a:lnTo>
                  <a:lnTo>
                    <a:pt x="199" y="67"/>
                  </a:lnTo>
                  <a:lnTo>
                    <a:pt x="179" y="73"/>
                  </a:lnTo>
                  <a:lnTo>
                    <a:pt x="162" y="80"/>
                  </a:lnTo>
                  <a:lnTo>
                    <a:pt x="147" y="85"/>
                  </a:lnTo>
                  <a:lnTo>
                    <a:pt x="132" y="91"/>
                  </a:lnTo>
                  <a:close/>
                </a:path>
              </a:pathLst>
            </a:custGeom>
            <a:solidFill>
              <a:srgbClr val="59A3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3" name="Freeform 16"/>
            <p:cNvSpPr>
              <a:spLocks/>
            </p:cNvSpPr>
            <p:nvPr/>
          </p:nvSpPr>
          <p:spPr bwMode="auto">
            <a:xfrm>
              <a:off x="1880" y="1985"/>
              <a:ext cx="168" cy="366"/>
            </a:xfrm>
            <a:custGeom>
              <a:avLst/>
              <a:gdLst>
                <a:gd name="T0" fmla="*/ 99 w 336"/>
                <a:gd name="T1" fmla="*/ 49 h 733"/>
                <a:gd name="T2" fmla="*/ 0 w 336"/>
                <a:gd name="T3" fmla="*/ 733 h 733"/>
                <a:gd name="T4" fmla="*/ 229 w 336"/>
                <a:gd name="T5" fmla="*/ 733 h 733"/>
                <a:gd name="T6" fmla="*/ 336 w 336"/>
                <a:gd name="T7" fmla="*/ 30 h 733"/>
                <a:gd name="T8" fmla="*/ 336 w 336"/>
                <a:gd name="T9" fmla="*/ 29 h 733"/>
                <a:gd name="T10" fmla="*/ 336 w 336"/>
                <a:gd name="T11" fmla="*/ 26 h 733"/>
                <a:gd name="T12" fmla="*/ 335 w 336"/>
                <a:gd name="T13" fmla="*/ 22 h 733"/>
                <a:gd name="T14" fmla="*/ 331 w 336"/>
                <a:gd name="T15" fmla="*/ 16 h 733"/>
                <a:gd name="T16" fmla="*/ 321 w 336"/>
                <a:gd name="T17" fmla="*/ 12 h 733"/>
                <a:gd name="T18" fmla="*/ 309 w 336"/>
                <a:gd name="T19" fmla="*/ 6 h 733"/>
                <a:gd name="T20" fmla="*/ 288 w 336"/>
                <a:gd name="T21" fmla="*/ 3 h 733"/>
                <a:gd name="T22" fmla="*/ 260 w 336"/>
                <a:gd name="T23" fmla="*/ 0 h 733"/>
                <a:gd name="T24" fmla="*/ 228 w 336"/>
                <a:gd name="T25" fmla="*/ 2 h 733"/>
                <a:gd name="T26" fmla="*/ 198 w 336"/>
                <a:gd name="T27" fmla="*/ 6 h 733"/>
                <a:gd name="T28" fmla="*/ 172 w 336"/>
                <a:gd name="T29" fmla="*/ 14 h 733"/>
                <a:gd name="T30" fmla="*/ 148 w 336"/>
                <a:gd name="T31" fmla="*/ 22 h 733"/>
                <a:gd name="T32" fmla="*/ 128 w 336"/>
                <a:gd name="T33" fmla="*/ 33 h 733"/>
                <a:gd name="T34" fmla="*/ 112 w 336"/>
                <a:gd name="T35" fmla="*/ 41 h 733"/>
                <a:gd name="T36" fmla="*/ 103 w 336"/>
                <a:gd name="T37" fmla="*/ 46 h 733"/>
                <a:gd name="T38" fmla="*/ 99 w 336"/>
                <a:gd name="T39" fmla="*/ 49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6" h="733">
                  <a:moveTo>
                    <a:pt x="99" y="49"/>
                  </a:moveTo>
                  <a:lnTo>
                    <a:pt x="0" y="733"/>
                  </a:lnTo>
                  <a:lnTo>
                    <a:pt x="229" y="733"/>
                  </a:lnTo>
                  <a:lnTo>
                    <a:pt x="336" y="30"/>
                  </a:lnTo>
                  <a:lnTo>
                    <a:pt x="336" y="29"/>
                  </a:lnTo>
                  <a:lnTo>
                    <a:pt x="336" y="26"/>
                  </a:lnTo>
                  <a:lnTo>
                    <a:pt x="335" y="22"/>
                  </a:lnTo>
                  <a:lnTo>
                    <a:pt x="331" y="16"/>
                  </a:lnTo>
                  <a:lnTo>
                    <a:pt x="321" y="12"/>
                  </a:lnTo>
                  <a:lnTo>
                    <a:pt x="309" y="6"/>
                  </a:lnTo>
                  <a:lnTo>
                    <a:pt x="288" y="3"/>
                  </a:lnTo>
                  <a:lnTo>
                    <a:pt x="260" y="0"/>
                  </a:lnTo>
                  <a:lnTo>
                    <a:pt x="228" y="2"/>
                  </a:lnTo>
                  <a:lnTo>
                    <a:pt x="198" y="6"/>
                  </a:lnTo>
                  <a:lnTo>
                    <a:pt x="172" y="14"/>
                  </a:lnTo>
                  <a:lnTo>
                    <a:pt x="148" y="22"/>
                  </a:lnTo>
                  <a:lnTo>
                    <a:pt x="128" y="33"/>
                  </a:lnTo>
                  <a:lnTo>
                    <a:pt x="112" y="41"/>
                  </a:lnTo>
                  <a:lnTo>
                    <a:pt x="103" y="46"/>
                  </a:lnTo>
                  <a:lnTo>
                    <a:pt x="99" y="49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1062" y="1599"/>
              <a:ext cx="989" cy="499"/>
            </a:xfrm>
            <a:custGeom>
              <a:avLst/>
              <a:gdLst>
                <a:gd name="T0" fmla="*/ 1001 w 1977"/>
                <a:gd name="T1" fmla="*/ 927 h 999"/>
                <a:gd name="T2" fmla="*/ 888 w 1977"/>
                <a:gd name="T3" fmla="*/ 913 h 999"/>
                <a:gd name="T4" fmla="*/ 837 w 1977"/>
                <a:gd name="T5" fmla="*/ 823 h 999"/>
                <a:gd name="T6" fmla="*/ 935 w 1977"/>
                <a:gd name="T7" fmla="*/ 775 h 999"/>
                <a:gd name="T8" fmla="*/ 792 w 1977"/>
                <a:gd name="T9" fmla="*/ 757 h 999"/>
                <a:gd name="T10" fmla="*/ 846 w 1977"/>
                <a:gd name="T11" fmla="*/ 919 h 999"/>
                <a:gd name="T12" fmla="*/ 989 w 1977"/>
                <a:gd name="T13" fmla="*/ 997 h 999"/>
                <a:gd name="T14" fmla="*/ 1064 w 1977"/>
                <a:gd name="T15" fmla="*/ 908 h 999"/>
                <a:gd name="T16" fmla="*/ 1128 w 1977"/>
                <a:gd name="T17" fmla="*/ 485 h 999"/>
                <a:gd name="T18" fmla="*/ 1226 w 1977"/>
                <a:gd name="T19" fmla="*/ 316 h 999"/>
                <a:gd name="T20" fmla="*/ 1398 w 1977"/>
                <a:gd name="T21" fmla="*/ 215 h 999"/>
                <a:gd name="T22" fmla="*/ 1534 w 1977"/>
                <a:gd name="T23" fmla="*/ 294 h 999"/>
                <a:gd name="T24" fmla="*/ 1667 w 1977"/>
                <a:gd name="T25" fmla="*/ 300 h 999"/>
                <a:gd name="T26" fmla="*/ 1770 w 1977"/>
                <a:gd name="T27" fmla="*/ 239 h 999"/>
                <a:gd name="T28" fmla="*/ 1944 w 1977"/>
                <a:gd name="T29" fmla="*/ 457 h 999"/>
                <a:gd name="T30" fmla="*/ 1976 w 1977"/>
                <a:gd name="T31" fmla="*/ 430 h 999"/>
                <a:gd name="T32" fmla="*/ 1909 w 1977"/>
                <a:gd name="T33" fmla="*/ 265 h 999"/>
                <a:gd name="T34" fmla="*/ 1795 w 1977"/>
                <a:gd name="T35" fmla="*/ 171 h 999"/>
                <a:gd name="T36" fmla="*/ 1753 w 1977"/>
                <a:gd name="T37" fmla="*/ 185 h 999"/>
                <a:gd name="T38" fmla="*/ 1664 w 1977"/>
                <a:gd name="T39" fmla="*/ 250 h 999"/>
                <a:gd name="T40" fmla="*/ 1569 w 1977"/>
                <a:gd name="T41" fmla="*/ 255 h 999"/>
                <a:gd name="T42" fmla="*/ 1481 w 1977"/>
                <a:gd name="T43" fmla="*/ 217 h 999"/>
                <a:gd name="T44" fmla="*/ 1497 w 1977"/>
                <a:gd name="T45" fmla="*/ 116 h 999"/>
                <a:gd name="T46" fmla="*/ 1457 w 1977"/>
                <a:gd name="T47" fmla="*/ 50 h 999"/>
                <a:gd name="T48" fmla="*/ 1348 w 1977"/>
                <a:gd name="T49" fmla="*/ 185 h 999"/>
                <a:gd name="T50" fmla="*/ 1193 w 1977"/>
                <a:gd name="T51" fmla="*/ 269 h 999"/>
                <a:gd name="T52" fmla="*/ 1100 w 1977"/>
                <a:gd name="T53" fmla="*/ 411 h 999"/>
                <a:gd name="T54" fmla="*/ 1039 w 1977"/>
                <a:gd name="T55" fmla="*/ 490 h 999"/>
                <a:gd name="T56" fmla="*/ 882 w 1977"/>
                <a:gd name="T57" fmla="*/ 471 h 999"/>
                <a:gd name="T58" fmla="*/ 415 w 1977"/>
                <a:gd name="T59" fmla="*/ 549 h 999"/>
                <a:gd name="T60" fmla="*/ 218 w 1977"/>
                <a:gd name="T61" fmla="*/ 558 h 999"/>
                <a:gd name="T62" fmla="*/ 92 w 1977"/>
                <a:gd name="T63" fmla="*/ 514 h 999"/>
                <a:gd name="T64" fmla="*/ 10 w 1977"/>
                <a:gd name="T65" fmla="*/ 509 h 999"/>
                <a:gd name="T66" fmla="*/ 149 w 1977"/>
                <a:gd name="T67" fmla="*/ 562 h 999"/>
                <a:gd name="T68" fmla="*/ 213 w 1977"/>
                <a:gd name="T69" fmla="*/ 588 h 999"/>
                <a:gd name="T70" fmla="*/ 497 w 1977"/>
                <a:gd name="T71" fmla="*/ 744 h 999"/>
                <a:gd name="T72" fmla="*/ 385 w 1977"/>
                <a:gd name="T73" fmla="*/ 583 h 999"/>
                <a:gd name="T74" fmla="*/ 866 w 1977"/>
                <a:gd name="T75" fmla="*/ 494 h 999"/>
                <a:gd name="T76" fmla="*/ 1024 w 1977"/>
                <a:gd name="T77" fmla="*/ 504 h 999"/>
                <a:gd name="T78" fmla="*/ 1055 w 1977"/>
                <a:gd name="T79" fmla="*/ 650 h 999"/>
                <a:gd name="T80" fmla="*/ 987 w 1977"/>
                <a:gd name="T81" fmla="*/ 583 h 999"/>
                <a:gd name="T82" fmla="*/ 1051 w 1977"/>
                <a:gd name="T83" fmla="*/ 601 h 999"/>
                <a:gd name="T84" fmla="*/ 956 w 1977"/>
                <a:gd name="T85" fmla="*/ 517 h 999"/>
                <a:gd name="T86" fmla="*/ 1027 w 1977"/>
                <a:gd name="T87" fmla="*/ 537 h 999"/>
                <a:gd name="T88" fmla="*/ 1064 w 1977"/>
                <a:gd name="T89" fmla="*/ 550 h 999"/>
                <a:gd name="T90" fmla="*/ 979 w 1977"/>
                <a:gd name="T91" fmla="*/ 503 h 999"/>
                <a:gd name="T92" fmla="*/ 956 w 1977"/>
                <a:gd name="T93" fmla="*/ 515 h 999"/>
                <a:gd name="T94" fmla="*/ 968 w 1977"/>
                <a:gd name="T95" fmla="*/ 543 h 999"/>
                <a:gd name="T96" fmla="*/ 972 w 1977"/>
                <a:gd name="T97" fmla="*/ 560 h 999"/>
                <a:gd name="T98" fmla="*/ 969 w 1977"/>
                <a:gd name="T99" fmla="*/ 602 h 999"/>
                <a:gd name="T100" fmla="*/ 929 w 1977"/>
                <a:gd name="T101" fmla="*/ 663 h 999"/>
                <a:gd name="T102" fmla="*/ 854 w 1977"/>
                <a:gd name="T103" fmla="*/ 573 h 999"/>
                <a:gd name="T104" fmla="*/ 798 w 1977"/>
                <a:gd name="T105" fmla="*/ 612 h 999"/>
                <a:gd name="T106" fmla="*/ 778 w 1977"/>
                <a:gd name="T107" fmla="*/ 620 h 999"/>
                <a:gd name="T108" fmla="*/ 823 w 1977"/>
                <a:gd name="T109" fmla="*/ 634 h 999"/>
                <a:gd name="T110" fmla="*/ 820 w 1977"/>
                <a:gd name="T111" fmla="*/ 689 h 999"/>
                <a:gd name="T112" fmla="*/ 845 w 1977"/>
                <a:gd name="T113" fmla="*/ 722 h 999"/>
                <a:gd name="T114" fmla="*/ 1001 w 1977"/>
                <a:gd name="T115" fmla="*/ 673 h 999"/>
                <a:gd name="T116" fmla="*/ 951 w 1977"/>
                <a:gd name="T117" fmla="*/ 769 h 999"/>
                <a:gd name="T118" fmla="*/ 1035 w 1977"/>
                <a:gd name="T119" fmla="*/ 791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77" h="999">
                  <a:moveTo>
                    <a:pt x="949" y="853"/>
                  </a:moveTo>
                  <a:lnTo>
                    <a:pt x="1027" y="827"/>
                  </a:lnTo>
                  <a:lnTo>
                    <a:pt x="1026" y="843"/>
                  </a:lnTo>
                  <a:lnTo>
                    <a:pt x="1024" y="860"/>
                  </a:lnTo>
                  <a:lnTo>
                    <a:pt x="1021" y="877"/>
                  </a:lnTo>
                  <a:lnTo>
                    <a:pt x="1017" y="894"/>
                  </a:lnTo>
                  <a:lnTo>
                    <a:pt x="1010" y="912"/>
                  </a:lnTo>
                  <a:lnTo>
                    <a:pt x="1001" y="927"/>
                  </a:lnTo>
                  <a:lnTo>
                    <a:pt x="989" y="941"/>
                  </a:lnTo>
                  <a:lnTo>
                    <a:pt x="974" y="952"/>
                  </a:lnTo>
                  <a:lnTo>
                    <a:pt x="959" y="954"/>
                  </a:lnTo>
                  <a:lnTo>
                    <a:pt x="944" y="952"/>
                  </a:lnTo>
                  <a:lnTo>
                    <a:pt x="929" y="946"/>
                  </a:lnTo>
                  <a:lnTo>
                    <a:pt x="914" y="937"/>
                  </a:lnTo>
                  <a:lnTo>
                    <a:pt x="900" y="926"/>
                  </a:lnTo>
                  <a:lnTo>
                    <a:pt x="888" y="913"/>
                  </a:lnTo>
                  <a:lnTo>
                    <a:pt x="876" y="897"/>
                  </a:lnTo>
                  <a:lnTo>
                    <a:pt x="867" y="881"/>
                  </a:lnTo>
                  <a:lnTo>
                    <a:pt x="949" y="853"/>
                  </a:lnTo>
                  <a:lnTo>
                    <a:pt x="942" y="822"/>
                  </a:lnTo>
                  <a:lnTo>
                    <a:pt x="857" y="852"/>
                  </a:lnTo>
                  <a:lnTo>
                    <a:pt x="848" y="845"/>
                  </a:lnTo>
                  <a:lnTo>
                    <a:pt x="842" y="835"/>
                  </a:lnTo>
                  <a:lnTo>
                    <a:pt x="837" y="823"/>
                  </a:lnTo>
                  <a:lnTo>
                    <a:pt x="830" y="812"/>
                  </a:lnTo>
                  <a:lnTo>
                    <a:pt x="843" y="806"/>
                  </a:lnTo>
                  <a:lnTo>
                    <a:pt x="858" y="801"/>
                  </a:lnTo>
                  <a:lnTo>
                    <a:pt x="873" y="795"/>
                  </a:lnTo>
                  <a:lnTo>
                    <a:pt x="889" y="790"/>
                  </a:lnTo>
                  <a:lnTo>
                    <a:pt x="905" y="784"/>
                  </a:lnTo>
                  <a:lnTo>
                    <a:pt x="921" y="779"/>
                  </a:lnTo>
                  <a:lnTo>
                    <a:pt x="935" y="775"/>
                  </a:lnTo>
                  <a:lnTo>
                    <a:pt x="949" y="770"/>
                  </a:lnTo>
                  <a:lnTo>
                    <a:pt x="941" y="740"/>
                  </a:lnTo>
                  <a:lnTo>
                    <a:pt x="836" y="775"/>
                  </a:lnTo>
                  <a:lnTo>
                    <a:pt x="835" y="772"/>
                  </a:lnTo>
                  <a:lnTo>
                    <a:pt x="835" y="769"/>
                  </a:lnTo>
                  <a:lnTo>
                    <a:pt x="835" y="765"/>
                  </a:lnTo>
                  <a:lnTo>
                    <a:pt x="835" y="761"/>
                  </a:lnTo>
                  <a:lnTo>
                    <a:pt x="792" y="757"/>
                  </a:lnTo>
                  <a:lnTo>
                    <a:pt x="792" y="779"/>
                  </a:lnTo>
                  <a:lnTo>
                    <a:pt x="794" y="800"/>
                  </a:lnTo>
                  <a:lnTo>
                    <a:pt x="799" y="822"/>
                  </a:lnTo>
                  <a:lnTo>
                    <a:pt x="806" y="841"/>
                  </a:lnTo>
                  <a:lnTo>
                    <a:pt x="814" y="862"/>
                  </a:lnTo>
                  <a:lnTo>
                    <a:pt x="823" y="882"/>
                  </a:lnTo>
                  <a:lnTo>
                    <a:pt x="835" y="900"/>
                  </a:lnTo>
                  <a:lnTo>
                    <a:pt x="846" y="919"/>
                  </a:lnTo>
                  <a:lnTo>
                    <a:pt x="860" y="936"/>
                  </a:lnTo>
                  <a:lnTo>
                    <a:pt x="875" y="953"/>
                  </a:lnTo>
                  <a:lnTo>
                    <a:pt x="891" y="968"/>
                  </a:lnTo>
                  <a:lnTo>
                    <a:pt x="908" y="980"/>
                  </a:lnTo>
                  <a:lnTo>
                    <a:pt x="927" y="990"/>
                  </a:lnTo>
                  <a:lnTo>
                    <a:pt x="946" y="996"/>
                  </a:lnTo>
                  <a:lnTo>
                    <a:pt x="967" y="999"/>
                  </a:lnTo>
                  <a:lnTo>
                    <a:pt x="989" y="997"/>
                  </a:lnTo>
                  <a:lnTo>
                    <a:pt x="1005" y="992"/>
                  </a:lnTo>
                  <a:lnTo>
                    <a:pt x="1019" y="986"/>
                  </a:lnTo>
                  <a:lnTo>
                    <a:pt x="1030" y="976"/>
                  </a:lnTo>
                  <a:lnTo>
                    <a:pt x="1041" y="965"/>
                  </a:lnTo>
                  <a:lnTo>
                    <a:pt x="1048" y="952"/>
                  </a:lnTo>
                  <a:lnTo>
                    <a:pt x="1055" y="938"/>
                  </a:lnTo>
                  <a:lnTo>
                    <a:pt x="1060" y="923"/>
                  </a:lnTo>
                  <a:lnTo>
                    <a:pt x="1064" y="908"/>
                  </a:lnTo>
                  <a:lnTo>
                    <a:pt x="1098" y="629"/>
                  </a:lnTo>
                  <a:lnTo>
                    <a:pt x="1101" y="609"/>
                  </a:lnTo>
                  <a:lnTo>
                    <a:pt x="1104" y="587"/>
                  </a:lnTo>
                  <a:lnTo>
                    <a:pt x="1108" y="566"/>
                  </a:lnTo>
                  <a:lnTo>
                    <a:pt x="1112" y="545"/>
                  </a:lnTo>
                  <a:lnTo>
                    <a:pt x="1117" y="525"/>
                  </a:lnTo>
                  <a:lnTo>
                    <a:pt x="1121" y="505"/>
                  </a:lnTo>
                  <a:lnTo>
                    <a:pt x="1128" y="485"/>
                  </a:lnTo>
                  <a:lnTo>
                    <a:pt x="1135" y="466"/>
                  </a:lnTo>
                  <a:lnTo>
                    <a:pt x="1143" y="443"/>
                  </a:lnTo>
                  <a:lnTo>
                    <a:pt x="1154" y="420"/>
                  </a:lnTo>
                  <a:lnTo>
                    <a:pt x="1165" y="398"/>
                  </a:lnTo>
                  <a:lnTo>
                    <a:pt x="1179" y="376"/>
                  </a:lnTo>
                  <a:lnTo>
                    <a:pt x="1194" y="355"/>
                  </a:lnTo>
                  <a:lnTo>
                    <a:pt x="1209" y="335"/>
                  </a:lnTo>
                  <a:lnTo>
                    <a:pt x="1226" y="316"/>
                  </a:lnTo>
                  <a:lnTo>
                    <a:pt x="1245" y="298"/>
                  </a:lnTo>
                  <a:lnTo>
                    <a:pt x="1264" y="282"/>
                  </a:lnTo>
                  <a:lnTo>
                    <a:pt x="1284" y="265"/>
                  </a:lnTo>
                  <a:lnTo>
                    <a:pt x="1306" y="252"/>
                  </a:lnTo>
                  <a:lnTo>
                    <a:pt x="1328" y="240"/>
                  </a:lnTo>
                  <a:lnTo>
                    <a:pt x="1351" y="230"/>
                  </a:lnTo>
                  <a:lnTo>
                    <a:pt x="1374" y="220"/>
                  </a:lnTo>
                  <a:lnTo>
                    <a:pt x="1398" y="215"/>
                  </a:lnTo>
                  <a:lnTo>
                    <a:pt x="1423" y="210"/>
                  </a:lnTo>
                  <a:lnTo>
                    <a:pt x="1437" y="226"/>
                  </a:lnTo>
                  <a:lnTo>
                    <a:pt x="1450" y="240"/>
                  </a:lnTo>
                  <a:lnTo>
                    <a:pt x="1462" y="254"/>
                  </a:lnTo>
                  <a:lnTo>
                    <a:pt x="1476" y="265"/>
                  </a:lnTo>
                  <a:lnTo>
                    <a:pt x="1492" y="276"/>
                  </a:lnTo>
                  <a:lnTo>
                    <a:pt x="1511" y="285"/>
                  </a:lnTo>
                  <a:lnTo>
                    <a:pt x="1534" y="294"/>
                  </a:lnTo>
                  <a:lnTo>
                    <a:pt x="1561" y="302"/>
                  </a:lnTo>
                  <a:lnTo>
                    <a:pt x="1578" y="306"/>
                  </a:lnTo>
                  <a:lnTo>
                    <a:pt x="1593" y="307"/>
                  </a:lnTo>
                  <a:lnTo>
                    <a:pt x="1609" y="308"/>
                  </a:lnTo>
                  <a:lnTo>
                    <a:pt x="1624" y="308"/>
                  </a:lnTo>
                  <a:lnTo>
                    <a:pt x="1639" y="306"/>
                  </a:lnTo>
                  <a:lnTo>
                    <a:pt x="1652" y="303"/>
                  </a:lnTo>
                  <a:lnTo>
                    <a:pt x="1667" y="300"/>
                  </a:lnTo>
                  <a:lnTo>
                    <a:pt x="1681" y="294"/>
                  </a:lnTo>
                  <a:lnTo>
                    <a:pt x="1695" y="290"/>
                  </a:lnTo>
                  <a:lnTo>
                    <a:pt x="1708" y="283"/>
                  </a:lnTo>
                  <a:lnTo>
                    <a:pt x="1722" y="276"/>
                  </a:lnTo>
                  <a:lnTo>
                    <a:pt x="1734" y="268"/>
                  </a:lnTo>
                  <a:lnTo>
                    <a:pt x="1746" y="259"/>
                  </a:lnTo>
                  <a:lnTo>
                    <a:pt x="1758" y="249"/>
                  </a:lnTo>
                  <a:lnTo>
                    <a:pt x="1770" y="239"/>
                  </a:lnTo>
                  <a:lnTo>
                    <a:pt x="1781" y="229"/>
                  </a:lnTo>
                  <a:lnTo>
                    <a:pt x="1818" y="249"/>
                  </a:lnTo>
                  <a:lnTo>
                    <a:pt x="1850" y="275"/>
                  </a:lnTo>
                  <a:lnTo>
                    <a:pt x="1878" y="305"/>
                  </a:lnTo>
                  <a:lnTo>
                    <a:pt x="1902" y="339"/>
                  </a:lnTo>
                  <a:lnTo>
                    <a:pt x="1921" y="376"/>
                  </a:lnTo>
                  <a:lnTo>
                    <a:pt x="1936" y="416"/>
                  </a:lnTo>
                  <a:lnTo>
                    <a:pt x="1944" y="457"/>
                  </a:lnTo>
                  <a:lnTo>
                    <a:pt x="1947" y="499"/>
                  </a:lnTo>
                  <a:lnTo>
                    <a:pt x="1950" y="528"/>
                  </a:lnTo>
                  <a:lnTo>
                    <a:pt x="1953" y="560"/>
                  </a:lnTo>
                  <a:lnTo>
                    <a:pt x="1956" y="585"/>
                  </a:lnTo>
                  <a:lnTo>
                    <a:pt x="1960" y="591"/>
                  </a:lnTo>
                  <a:lnTo>
                    <a:pt x="1973" y="540"/>
                  </a:lnTo>
                  <a:lnTo>
                    <a:pt x="1977" y="485"/>
                  </a:lnTo>
                  <a:lnTo>
                    <a:pt x="1976" y="430"/>
                  </a:lnTo>
                  <a:lnTo>
                    <a:pt x="1967" y="378"/>
                  </a:lnTo>
                  <a:lnTo>
                    <a:pt x="1962" y="361"/>
                  </a:lnTo>
                  <a:lnTo>
                    <a:pt x="1956" y="344"/>
                  </a:lnTo>
                  <a:lnTo>
                    <a:pt x="1950" y="326"/>
                  </a:lnTo>
                  <a:lnTo>
                    <a:pt x="1940" y="310"/>
                  </a:lnTo>
                  <a:lnTo>
                    <a:pt x="1931" y="295"/>
                  </a:lnTo>
                  <a:lnTo>
                    <a:pt x="1921" y="280"/>
                  </a:lnTo>
                  <a:lnTo>
                    <a:pt x="1909" y="265"/>
                  </a:lnTo>
                  <a:lnTo>
                    <a:pt x="1897" y="252"/>
                  </a:lnTo>
                  <a:lnTo>
                    <a:pt x="1884" y="239"/>
                  </a:lnTo>
                  <a:lnTo>
                    <a:pt x="1870" y="226"/>
                  </a:lnTo>
                  <a:lnTo>
                    <a:pt x="1856" y="214"/>
                  </a:lnTo>
                  <a:lnTo>
                    <a:pt x="1841" y="202"/>
                  </a:lnTo>
                  <a:lnTo>
                    <a:pt x="1826" y="191"/>
                  </a:lnTo>
                  <a:lnTo>
                    <a:pt x="1810" y="180"/>
                  </a:lnTo>
                  <a:lnTo>
                    <a:pt x="1795" y="171"/>
                  </a:lnTo>
                  <a:lnTo>
                    <a:pt x="1779" y="162"/>
                  </a:lnTo>
                  <a:lnTo>
                    <a:pt x="1776" y="163"/>
                  </a:lnTo>
                  <a:lnTo>
                    <a:pt x="1773" y="164"/>
                  </a:lnTo>
                  <a:lnTo>
                    <a:pt x="1771" y="165"/>
                  </a:lnTo>
                  <a:lnTo>
                    <a:pt x="1769" y="167"/>
                  </a:lnTo>
                  <a:lnTo>
                    <a:pt x="1765" y="171"/>
                  </a:lnTo>
                  <a:lnTo>
                    <a:pt x="1761" y="177"/>
                  </a:lnTo>
                  <a:lnTo>
                    <a:pt x="1753" y="185"/>
                  </a:lnTo>
                  <a:lnTo>
                    <a:pt x="1743" y="195"/>
                  </a:lnTo>
                  <a:lnTo>
                    <a:pt x="1730" y="208"/>
                  </a:lnTo>
                  <a:lnTo>
                    <a:pt x="1717" y="218"/>
                  </a:lnTo>
                  <a:lnTo>
                    <a:pt x="1705" y="227"/>
                  </a:lnTo>
                  <a:lnTo>
                    <a:pt x="1694" y="235"/>
                  </a:lnTo>
                  <a:lnTo>
                    <a:pt x="1683" y="241"/>
                  </a:lnTo>
                  <a:lnTo>
                    <a:pt x="1673" y="247"/>
                  </a:lnTo>
                  <a:lnTo>
                    <a:pt x="1664" y="250"/>
                  </a:lnTo>
                  <a:lnTo>
                    <a:pt x="1654" y="254"/>
                  </a:lnTo>
                  <a:lnTo>
                    <a:pt x="1643" y="255"/>
                  </a:lnTo>
                  <a:lnTo>
                    <a:pt x="1633" y="256"/>
                  </a:lnTo>
                  <a:lnTo>
                    <a:pt x="1622" y="257"/>
                  </a:lnTo>
                  <a:lnTo>
                    <a:pt x="1611" y="257"/>
                  </a:lnTo>
                  <a:lnTo>
                    <a:pt x="1598" y="256"/>
                  </a:lnTo>
                  <a:lnTo>
                    <a:pt x="1584" y="256"/>
                  </a:lnTo>
                  <a:lnTo>
                    <a:pt x="1569" y="255"/>
                  </a:lnTo>
                  <a:lnTo>
                    <a:pt x="1553" y="254"/>
                  </a:lnTo>
                  <a:lnTo>
                    <a:pt x="1543" y="249"/>
                  </a:lnTo>
                  <a:lnTo>
                    <a:pt x="1531" y="246"/>
                  </a:lnTo>
                  <a:lnTo>
                    <a:pt x="1521" y="241"/>
                  </a:lnTo>
                  <a:lnTo>
                    <a:pt x="1510" y="237"/>
                  </a:lnTo>
                  <a:lnTo>
                    <a:pt x="1499" y="232"/>
                  </a:lnTo>
                  <a:lnTo>
                    <a:pt x="1489" y="225"/>
                  </a:lnTo>
                  <a:lnTo>
                    <a:pt x="1481" y="217"/>
                  </a:lnTo>
                  <a:lnTo>
                    <a:pt x="1473" y="208"/>
                  </a:lnTo>
                  <a:lnTo>
                    <a:pt x="1476" y="204"/>
                  </a:lnTo>
                  <a:lnTo>
                    <a:pt x="1480" y="200"/>
                  </a:lnTo>
                  <a:lnTo>
                    <a:pt x="1482" y="195"/>
                  </a:lnTo>
                  <a:lnTo>
                    <a:pt x="1485" y="191"/>
                  </a:lnTo>
                  <a:lnTo>
                    <a:pt x="1493" y="166"/>
                  </a:lnTo>
                  <a:lnTo>
                    <a:pt x="1497" y="141"/>
                  </a:lnTo>
                  <a:lnTo>
                    <a:pt x="1497" y="116"/>
                  </a:lnTo>
                  <a:lnTo>
                    <a:pt x="1495" y="91"/>
                  </a:lnTo>
                  <a:lnTo>
                    <a:pt x="1489" y="66"/>
                  </a:lnTo>
                  <a:lnTo>
                    <a:pt x="1480" y="43"/>
                  </a:lnTo>
                  <a:lnTo>
                    <a:pt x="1468" y="21"/>
                  </a:lnTo>
                  <a:lnTo>
                    <a:pt x="1454" y="0"/>
                  </a:lnTo>
                  <a:lnTo>
                    <a:pt x="1453" y="6"/>
                  </a:lnTo>
                  <a:lnTo>
                    <a:pt x="1454" y="25"/>
                  </a:lnTo>
                  <a:lnTo>
                    <a:pt x="1457" y="50"/>
                  </a:lnTo>
                  <a:lnTo>
                    <a:pt x="1458" y="80"/>
                  </a:lnTo>
                  <a:lnTo>
                    <a:pt x="1455" y="112"/>
                  </a:lnTo>
                  <a:lnTo>
                    <a:pt x="1450" y="141"/>
                  </a:lnTo>
                  <a:lnTo>
                    <a:pt x="1437" y="164"/>
                  </a:lnTo>
                  <a:lnTo>
                    <a:pt x="1416" y="178"/>
                  </a:lnTo>
                  <a:lnTo>
                    <a:pt x="1393" y="178"/>
                  </a:lnTo>
                  <a:lnTo>
                    <a:pt x="1370" y="180"/>
                  </a:lnTo>
                  <a:lnTo>
                    <a:pt x="1348" y="185"/>
                  </a:lnTo>
                  <a:lnTo>
                    <a:pt x="1326" y="191"/>
                  </a:lnTo>
                  <a:lnTo>
                    <a:pt x="1306" y="197"/>
                  </a:lnTo>
                  <a:lnTo>
                    <a:pt x="1285" y="207"/>
                  </a:lnTo>
                  <a:lnTo>
                    <a:pt x="1265" y="216"/>
                  </a:lnTo>
                  <a:lnTo>
                    <a:pt x="1246" y="227"/>
                  </a:lnTo>
                  <a:lnTo>
                    <a:pt x="1227" y="240"/>
                  </a:lnTo>
                  <a:lnTo>
                    <a:pt x="1209" y="254"/>
                  </a:lnTo>
                  <a:lnTo>
                    <a:pt x="1193" y="269"/>
                  </a:lnTo>
                  <a:lnTo>
                    <a:pt x="1177" y="285"/>
                  </a:lnTo>
                  <a:lnTo>
                    <a:pt x="1162" y="301"/>
                  </a:lnTo>
                  <a:lnTo>
                    <a:pt x="1148" y="320"/>
                  </a:lnTo>
                  <a:lnTo>
                    <a:pt x="1134" y="338"/>
                  </a:lnTo>
                  <a:lnTo>
                    <a:pt x="1123" y="356"/>
                  </a:lnTo>
                  <a:lnTo>
                    <a:pt x="1113" y="374"/>
                  </a:lnTo>
                  <a:lnTo>
                    <a:pt x="1105" y="392"/>
                  </a:lnTo>
                  <a:lnTo>
                    <a:pt x="1100" y="411"/>
                  </a:lnTo>
                  <a:lnTo>
                    <a:pt x="1095" y="429"/>
                  </a:lnTo>
                  <a:lnTo>
                    <a:pt x="1090" y="447"/>
                  </a:lnTo>
                  <a:lnTo>
                    <a:pt x="1086" y="467"/>
                  </a:lnTo>
                  <a:lnTo>
                    <a:pt x="1081" y="485"/>
                  </a:lnTo>
                  <a:lnTo>
                    <a:pt x="1077" y="504"/>
                  </a:lnTo>
                  <a:lnTo>
                    <a:pt x="1067" y="499"/>
                  </a:lnTo>
                  <a:lnTo>
                    <a:pt x="1055" y="495"/>
                  </a:lnTo>
                  <a:lnTo>
                    <a:pt x="1039" y="490"/>
                  </a:lnTo>
                  <a:lnTo>
                    <a:pt x="1022" y="484"/>
                  </a:lnTo>
                  <a:lnTo>
                    <a:pt x="1006" y="477"/>
                  </a:lnTo>
                  <a:lnTo>
                    <a:pt x="991" y="471"/>
                  </a:lnTo>
                  <a:lnTo>
                    <a:pt x="981" y="464"/>
                  </a:lnTo>
                  <a:lnTo>
                    <a:pt x="976" y="456"/>
                  </a:lnTo>
                  <a:lnTo>
                    <a:pt x="956" y="459"/>
                  </a:lnTo>
                  <a:lnTo>
                    <a:pt x="923" y="465"/>
                  </a:lnTo>
                  <a:lnTo>
                    <a:pt x="882" y="471"/>
                  </a:lnTo>
                  <a:lnTo>
                    <a:pt x="832" y="480"/>
                  </a:lnTo>
                  <a:lnTo>
                    <a:pt x="777" y="489"/>
                  </a:lnTo>
                  <a:lnTo>
                    <a:pt x="717" y="498"/>
                  </a:lnTo>
                  <a:lnTo>
                    <a:pt x="655" y="509"/>
                  </a:lnTo>
                  <a:lnTo>
                    <a:pt x="592" y="519"/>
                  </a:lnTo>
                  <a:lnTo>
                    <a:pt x="529" y="529"/>
                  </a:lnTo>
                  <a:lnTo>
                    <a:pt x="471" y="540"/>
                  </a:lnTo>
                  <a:lnTo>
                    <a:pt x="415" y="549"/>
                  </a:lnTo>
                  <a:lnTo>
                    <a:pt x="366" y="557"/>
                  </a:lnTo>
                  <a:lnTo>
                    <a:pt x="324" y="564"/>
                  </a:lnTo>
                  <a:lnTo>
                    <a:pt x="293" y="568"/>
                  </a:lnTo>
                  <a:lnTo>
                    <a:pt x="273" y="572"/>
                  </a:lnTo>
                  <a:lnTo>
                    <a:pt x="266" y="573"/>
                  </a:lnTo>
                  <a:lnTo>
                    <a:pt x="250" y="568"/>
                  </a:lnTo>
                  <a:lnTo>
                    <a:pt x="233" y="563"/>
                  </a:lnTo>
                  <a:lnTo>
                    <a:pt x="218" y="558"/>
                  </a:lnTo>
                  <a:lnTo>
                    <a:pt x="202" y="552"/>
                  </a:lnTo>
                  <a:lnTo>
                    <a:pt x="186" y="547"/>
                  </a:lnTo>
                  <a:lnTo>
                    <a:pt x="170" y="541"/>
                  </a:lnTo>
                  <a:lnTo>
                    <a:pt x="155" y="536"/>
                  </a:lnTo>
                  <a:lnTo>
                    <a:pt x="139" y="530"/>
                  </a:lnTo>
                  <a:lnTo>
                    <a:pt x="123" y="525"/>
                  </a:lnTo>
                  <a:lnTo>
                    <a:pt x="107" y="520"/>
                  </a:lnTo>
                  <a:lnTo>
                    <a:pt x="92" y="514"/>
                  </a:lnTo>
                  <a:lnTo>
                    <a:pt x="76" y="510"/>
                  </a:lnTo>
                  <a:lnTo>
                    <a:pt x="60" y="505"/>
                  </a:lnTo>
                  <a:lnTo>
                    <a:pt x="43" y="500"/>
                  </a:lnTo>
                  <a:lnTo>
                    <a:pt x="27" y="496"/>
                  </a:lnTo>
                  <a:lnTo>
                    <a:pt x="11" y="491"/>
                  </a:lnTo>
                  <a:lnTo>
                    <a:pt x="0" y="503"/>
                  </a:lnTo>
                  <a:lnTo>
                    <a:pt x="3" y="505"/>
                  </a:lnTo>
                  <a:lnTo>
                    <a:pt x="10" y="509"/>
                  </a:lnTo>
                  <a:lnTo>
                    <a:pt x="22" y="513"/>
                  </a:lnTo>
                  <a:lnTo>
                    <a:pt x="35" y="519"/>
                  </a:lnTo>
                  <a:lnTo>
                    <a:pt x="53" y="525"/>
                  </a:lnTo>
                  <a:lnTo>
                    <a:pt x="71" y="532"/>
                  </a:lnTo>
                  <a:lnTo>
                    <a:pt x="91" y="540"/>
                  </a:lnTo>
                  <a:lnTo>
                    <a:pt x="110" y="547"/>
                  </a:lnTo>
                  <a:lnTo>
                    <a:pt x="130" y="555"/>
                  </a:lnTo>
                  <a:lnTo>
                    <a:pt x="149" y="562"/>
                  </a:lnTo>
                  <a:lnTo>
                    <a:pt x="168" y="568"/>
                  </a:lnTo>
                  <a:lnTo>
                    <a:pt x="184" y="574"/>
                  </a:lnTo>
                  <a:lnTo>
                    <a:pt x="198" y="580"/>
                  </a:lnTo>
                  <a:lnTo>
                    <a:pt x="208" y="583"/>
                  </a:lnTo>
                  <a:lnTo>
                    <a:pt x="215" y="586"/>
                  </a:lnTo>
                  <a:lnTo>
                    <a:pt x="217" y="587"/>
                  </a:lnTo>
                  <a:lnTo>
                    <a:pt x="216" y="587"/>
                  </a:lnTo>
                  <a:lnTo>
                    <a:pt x="213" y="588"/>
                  </a:lnTo>
                  <a:lnTo>
                    <a:pt x="208" y="590"/>
                  </a:lnTo>
                  <a:lnTo>
                    <a:pt x="202" y="593"/>
                  </a:lnTo>
                  <a:lnTo>
                    <a:pt x="195" y="595"/>
                  </a:lnTo>
                  <a:lnTo>
                    <a:pt x="190" y="598"/>
                  </a:lnTo>
                  <a:lnTo>
                    <a:pt x="184" y="601"/>
                  </a:lnTo>
                  <a:lnTo>
                    <a:pt x="179" y="604"/>
                  </a:lnTo>
                  <a:lnTo>
                    <a:pt x="491" y="741"/>
                  </a:lnTo>
                  <a:lnTo>
                    <a:pt x="497" y="744"/>
                  </a:lnTo>
                  <a:lnTo>
                    <a:pt x="503" y="745"/>
                  </a:lnTo>
                  <a:lnTo>
                    <a:pt x="509" y="745"/>
                  </a:lnTo>
                  <a:lnTo>
                    <a:pt x="514" y="740"/>
                  </a:lnTo>
                  <a:lnTo>
                    <a:pt x="246" y="612"/>
                  </a:lnTo>
                  <a:lnTo>
                    <a:pt x="265" y="608"/>
                  </a:lnTo>
                  <a:lnTo>
                    <a:pt x="296" y="602"/>
                  </a:lnTo>
                  <a:lnTo>
                    <a:pt x="336" y="593"/>
                  </a:lnTo>
                  <a:lnTo>
                    <a:pt x="385" y="583"/>
                  </a:lnTo>
                  <a:lnTo>
                    <a:pt x="442" y="573"/>
                  </a:lnTo>
                  <a:lnTo>
                    <a:pt x="503" y="562"/>
                  </a:lnTo>
                  <a:lnTo>
                    <a:pt x="567" y="549"/>
                  </a:lnTo>
                  <a:lnTo>
                    <a:pt x="632" y="537"/>
                  </a:lnTo>
                  <a:lnTo>
                    <a:pt x="696" y="526"/>
                  </a:lnTo>
                  <a:lnTo>
                    <a:pt x="758" y="514"/>
                  </a:lnTo>
                  <a:lnTo>
                    <a:pt x="815" y="504"/>
                  </a:lnTo>
                  <a:lnTo>
                    <a:pt x="866" y="494"/>
                  </a:lnTo>
                  <a:lnTo>
                    <a:pt x="910" y="487"/>
                  </a:lnTo>
                  <a:lnTo>
                    <a:pt x="942" y="480"/>
                  </a:lnTo>
                  <a:lnTo>
                    <a:pt x="964" y="476"/>
                  </a:lnTo>
                  <a:lnTo>
                    <a:pt x="971" y="475"/>
                  </a:lnTo>
                  <a:lnTo>
                    <a:pt x="983" y="482"/>
                  </a:lnTo>
                  <a:lnTo>
                    <a:pt x="996" y="489"/>
                  </a:lnTo>
                  <a:lnTo>
                    <a:pt x="1010" y="496"/>
                  </a:lnTo>
                  <a:lnTo>
                    <a:pt x="1024" y="504"/>
                  </a:lnTo>
                  <a:lnTo>
                    <a:pt x="1036" y="512"/>
                  </a:lnTo>
                  <a:lnTo>
                    <a:pt x="1049" y="520"/>
                  </a:lnTo>
                  <a:lnTo>
                    <a:pt x="1062" y="528"/>
                  </a:lnTo>
                  <a:lnTo>
                    <a:pt x="1073" y="537"/>
                  </a:lnTo>
                  <a:lnTo>
                    <a:pt x="1072" y="567"/>
                  </a:lnTo>
                  <a:lnTo>
                    <a:pt x="1067" y="595"/>
                  </a:lnTo>
                  <a:lnTo>
                    <a:pt x="1062" y="624"/>
                  </a:lnTo>
                  <a:lnTo>
                    <a:pt x="1055" y="650"/>
                  </a:lnTo>
                  <a:lnTo>
                    <a:pt x="1047" y="641"/>
                  </a:lnTo>
                  <a:lnTo>
                    <a:pt x="1039" y="632"/>
                  </a:lnTo>
                  <a:lnTo>
                    <a:pt x="1030" y="623"/>
                  </a:lnTo>
                  <a:lnTo>
                    <a:pt x="1022" y="615"/>
                  </a:lnTo>
                  <a:lnTo>
                    <a:pt x="1014" y="606"/>
                  </a:lnTo>
                  <a:lnTo>
                    <a:pt x="1006" y="598"/>
                  </a:lnTo>
                  <a:lnTo>
                    <a:pt x="997" y="590"/>
                  </a:lnTo>
                  <a:lnTo>
                    <a:pt x="987" y="583"/>
                  </a:lnTo>
                  <a:lnTo>
                    <a:pt x="995" y="583"/>
                  </a:lnTo>
                  <a:lnTo>
                    <a:pt x="1003" y="586"/>
                  </a:lnTo>
                  <a:lnTo>
                    <a:pt x="1011" y="591"/>
                  </a:lnTo>
                  <a:lnTo>
                    <a:pt x="1018" y="597"/>
                  </a:lnTo>
                  <a:lnTo>
                    <a:pt x="1026" y="603"/>
                  </a:lnTo>
                  <a:lnTo>
                    <a:pt x="1034" y="605"/>
                  </a:lnTo>
                  <a:lnTo>
                    <a:pt x="1042" y="605"/>
                  </a:lnTo>
                  <a:lnTo>
                    <a:pt x="1051" y="601"/>
                  </a:lnTo>
                  <a:lnTo>
                    <a:pt x="1043" y="587"/>
                  </a:lnTo>
                  <a:lnTo>
                    <a:pt x="1033" y="574"/>
                  </a:lnTo>
                  <a:lnTo>
                    <a:pt x="1022" y="563"/>
                  </a:lnTo>
                  <a:lnTo>
                    <a:pt x="1010" y="551"/>
                  </a:lnTo>
                  <a:lnTo>
                    <a:pt x="997" y="541"/>
                  </a:lnTo>
                  <a:lnTo>
                    <a:pt x="983" y="532"/>
                  </a:lnTo>
                  <a:lnTo>
                    <a:pt x="969" y="524"/>
                  </a:lnTo>
                  <a:lnTo>
                    <a:pt x="956" y="517"/>
                  </a:lnTo>
                  <a:lnTo>
                    <a:pt x="965" y="518"/>
                  </a:lnTo>
                  <a:lnTo>
                    <a:pt x="974" y="519"/>
                  </a:lnTo>
                  <a:lnTo>
                    <a:pt x="983" y="521"/>
                  </a:lnTo>
                  <a:lnTo>
                    <a:pt x="992" y="524"/>
                  </a:lnTo>
                  <a:lnTo>
                    <a:pt x="1002" y="526"/>
                  </a:lnTo>
                  <a:lnTo>
                    <a:pt x="1011" y="529"/>
                  </a:lnTo>
                  <a:lnTo>
                    <a:pt x="1019" y="533"/>
                  </a:lnTo>
                  <a:lnTo>
                    <a:pt x="1027" y="537"/>
                  </a:lnTo>
                  <a:lnTo>
                    <a:pt x="1032" y="538"/>
                  </a:lnTo>
                  <a:lnTo>
                    <a:pt x="1036" y="542"/>
                  </a:lnTo>
                  <a:lnTo>
                    <a:pt x="1041" y="547"/>
                  </a:lnTo>
                  <a:lnTo>
                    <a:pt x="1044" y="550"/>
                  </a:lnTo>
                  <a:lnTo>
                    <a:pt x="1049" y="555"/>
                  </a:lnTo>
                  <a:lnTo>
                    <a:pt x="1053" y="556"/>
                  </a:lnTo>
                  <a:lnTo>
                    <a:pt x="1058" y="555"/>
                  </a:lnTo>
                  <a:lnTo>
                    <a:pt x="1064" y="550"/>
                  </a:lnTo>
                  <a:lnTo>
                    <a:pt x="1056" y="540"/>
                  </a:lnTo>
                  <a:lnTo>
                    <a:pt x="1047" y="532"/>
                  </a:lnTo>
                  <a:lnTo>
                    <a:pt x="1036" y="525"/>
                  </a:lnTo>
                  <a:lnTo>
                    <a:pt x="1026" y="519"/>
                  </a:lnTo>
                  <a:lnTo>
                    <a:pt x="1014" y="514"/>
                  </a:lnTo>
                  <a:lnTo>
                    <a:pt x="1003" y="511"/>
                  </a:lnTo>
                  <a:lnTo>
                    <a:pt x="990" y="506"/>
                  </a:lnTo>
                  <a:lnTo>
                    <a:pt x="979" y="503"/>
                  </a:lnTo>
                  <a:lnTo>
                    <a:pt x="972" y="500"/>
                  </a:lnTo>
                  <a:lnTo>
                    <a:pt x="964" y="499"/>
                  </a:lnTo>
                  <a:lnTo>
                    <a:pt x="957" y="499"/>
                  </a:lnTo>
                  <a:lnTo>
                    <a:pt x="951" y="504"/>
                  </a:lnTo>
                  <a:lnTo>
                    <a:pt x="951" y="507"/>
                  </a:lnTo>
                  <a:lnTo>
                    <a:pt x="952" y="511"/>
                  </a:lnTo>
                  <a:lnTo>
                    <a:pt x="953" y="513"/>
                  </a:lnTo>
                  <a:lnTo>
                    <a:pt x="956" y="515"/>
                  </a:lnTo>
                  <a:lnTo>
                    <a:pt x="948" y="518"/>
                  </a:lnTo>
                  <a:lnTo>
                    <a:pt x="938" y="519"/>
                  </a:lnTo>
                  <a:lnTo>
                    <a:pt x="931" y="521"/>
                  </a:lnTo>
                  <a:lnTo>
                    <a:pt x="930" y="530"/>
                  </a:lnTo>
                  <a:lnTo>
                    <a:pt x="939" y="534"/>
                  </a:lnTo>
                  <a:lnTo>
                    <a:pt x="949" y="537"/>
                  </a:lnTo>
                  <a:lnTo>
                    <a:pt x="958" y="541"/>
                  </a:lnTo>
                  <a:lnTo>
                    <a:pt x="968" y="543"/>
                  </a:lnTo>
                  <a:lnTo>
                    <a:pt x="976" y="547"/>
                  </a:lnTo>
                  <a:lnTo>
                    <a:pt x="986" y="551"/>
                  </a:lnTo>
                  <a:lnTo>
                    <a:pt x="994" y="557"/>
                  </a:lnTo>
                  <a:lnTo>
                    <a:pt x="1002" y="563"/>
                  </a:lnTo>
                  <a:lnTo>
                    <a:pt x="995" y="564"/>
                  </a:lnTo>
                  <a:lnTo>
                    <a:pt x="987" y="564"/>
                  </a:lnTo>
                  <a:lnTo>
                    <a:pt x="980" y="563"/>
                  </a:lnTo>
                  <a:lnTo>
                    <a:pt x="972" y="560"/>
                  </a:lnTo>
                  <a:lnTo>
                    <a:pt x="964" y="558"/>
                  </a:lnTo>
                  <a:lnTo>
                    <a:pt x="956" y="557"/>
                  </a:lnTo>
                  <a:lnTo>
                    <a:pt x="949" y="559"/>
                  </a:lnTo>
                  <a:lnTo>
                    <a:pt x="941" y="563"/>
                  </a:lnTo>
                  <a:lnTo>
                    <a:pt x="944" y="575"/>
                  </a:lnTo>
                  <a:lnTo>
                    <a:pt x="951" y="586"/>
                  </a:lnTo>
                  <a:lnTo>
                    <a:pt x="959" y="594"/>
                  </a:lnTo>
                  <a:lnTo>
                    <a:pt x="969" y="602"/>
                  </a:lnTo>
                  <a:lnTo>
                    <a:pt x="979" y="610"/>
                  </a:lnTo>
                  <a:lnTo>
                    <a:pt x="989" y="619"/>
                  </a:lnTo>
                  <a:lnTo>
                    <a:pt x="997" y="631"/>
                  </a:lnTo>
                  <a:lnTo>
                    <a:pt x="1004" y="643"/>
                  </a:lnTo>
                  <a:lnTo>
                    <a:pt x="986" y="647"/>
                  </a:lnTo>
                  <a:lnTo>
                    <a:pt x="966" y="651"/>
                  </a:lnTo>
                  <a:lnTo>
                    <a:pt x="948" y="657"/>
                  </a:lnTo>
                  <a:lnTo>
                    <a:pt x="929" y="663"/>
                  </a:lnTo>
                  <a:lnTo>
                    <a:pt x="911" y="669"/>
                  </a:lnTo>
                  <a:lnTo>
                    <a:pt x="892" y="673"/>
                  </a:lnTo>
                  <a:lnTo>
                    <a:pt x="873" y="677"/>
                  </a:lnTo>
                  <a:lnTo>
                    <a:pt x="854" y="678"/>
                  </a:lnTo>
                  <a:lnTo>
                    <a:pt x="858" y="653"/>
                  </a:lnTo>
                  <a:lnTo>
                    <a:pt x="860" y="625"/>
                  </a:lnTo>
                  <a:lnTo>
                    <a:pt x="858" y="598"/>
                  </a:lnTo>
                  <a:lnTo>
                    <a:pt x="854" y="573"/>
                  </a:lnTo>
                  <a:lnTo>
                    <a:pt x="848" y="565"/>
                  </a:lnTo>
                  <a:lnTo>
                    <a:pt x="844" y="556"/>
                  </a:lnTo>
                  <a:lnTo>
                    <a:pt x="838" y="548"/>
                  </a:lnTo>
                  <a:lnTo>
                    <a:pt x="829" y="545"/>
                  </a:lnTo>
                  <a:lnTo>
                    <a:pt x="820" y="562"/>
                  </a:lnTo>
                  <a:lnTo>
                    <a:pt x="814" y="579"/>
                  </a:lnTo>
                  <a:lnTo>
                    <a:pt x="808" y="596"/>
                  </a:lnTo>
                  <a:lnTo>
                    <a:pt x="798" y="612"/>
                  </a:lnTo>
                  <a:lnTo>
                    <a:pt x="758" y="545"/>
                  </a:lnTo>
                  <a:lnTo>
                    <a:pt x="746" y="545"/>
                  </a:lnTo>
                  <a:lnTo>
                    <a:pt x="746" y="556"/>
                  </a:lnTo>
                  <a:lnTo>
                    <a:pt x="754" y="568"/>
                  </a:lnTo>
                  <a:lnTo>
                    <a:pt x="761" y="581"/>
                  </a:lnTo>
                  <a:lnTo>
                    <a:pt x="767" y="594"/>
                  </a:lnTo>
                  <a:lnTo>
                    <a:pt x="772" y="608"/>
                  </a:lnTo>
                  <a:lnTo>
                    <a:pt x="778" y="620"/>
                  </a:lnTo>
                  <a:lnTo>
                    <a:pt x="783" y="634"/>
                  </a:lnTo>
                  <a:lnTo>
                    <a:pt x="786" y="649"/>
                  </a:lnTo>
                  <a:lnTo>
                    <a:pt x="790" y="663"/>
                  </a:lnTo>
                  <a:lnTo>
                    <a:pt x="799" y="661"/>
                  </a:lnTo>
                  <a:lnTo>
                    <a:pt x="807" y="655"/>
                  </a:lnTo>
                  <a:lnTo>
                    <a:pt x="813" y="649"/>
                  </a:lnTo>
                  <a:lnTo>
                    <a:pt x="819" y="642"/>
                  </a:lnTo>
                  <a:lnTo>
                    <a:pt x="823" y="634"/>
                  </a:lnTo>
                  <a:lnTo>
                    <a:pt x="827" y="625"/>
                  </a:lnTo>
                  <a:lnTo>
                    <a:pt x="830" y="617"/>
                  </a:lnTo>
                  <a:lnTo>
                    <a:pt x="834" y="609"/>
                  </a:lnTo>
                  <a:lnTo>
                    <a:pt x="838" y="617"/>
                  </a:lnTo>
                  <a:lnTo>
                    <a:pt x="836" y="635"/>
                  </a:lnTo>
                  <a:lnTo>
                    <a:pt x="831" y="654"/>
                  </a:lnTo>
                  <a:lnTo>
                    <a:pt x="827" y="671"/>
                  </a:lnTo>
                  <a:lnTo>
                    <a:pt x="820" y="689"/>
                  </a:lnTo>
                  <a:lnTo>
                    <a:pt x="813" y="707"/>
                  </a:lnTo>
                  <a:lnTo>
                    <a:pt x="806" y="724"/>
                  </a:lnTo>
                  <a:lnTo>
                    <a:pt x="799" y="741"/>
                  </a:lnTo>
                  <a:lnTo>
                    <a:pt x="792" y="757"/>
                  </a:lnTo>
                  <a:lnTo>
                    <a:pt x="835" y="761"/>
                  </a:lnTo>
                  <a:lnTo>
                    <a:pt x="838" y="750"/>
                  </a:lnTo>
                  <a:lnTo>
                    <a:pt x="842" y="735"/>
                  </a:lnTo>
                  <a:lnTo>
                    <a:pt x="845" y="722"/>
                  </a:lnTo>
                  <a:lnTo>
                    <a:pt x="848" y="711"/>
                  </a:lnTo>
                  <a:lnTo>
                    <a:pt x="870" y="708"/>
                  </a:lnTo>
                  <a:lnTo>
                    <a:pt x="892" y="702"/>
                  </a:lnTo>
                  <a:lnTo>
                    <a:pt x="914" y="696"/>
                  </a:lnTo>
                  <a:lnTo>
                    <a:pt x="936" y="691"/>
                  </a:lnTo>
                  <a:lnTo>
                    <a:pt x="958" y="685"/>
                  </a:lnTo>
                  <a:lnTo>
                    <a:pt x="979" y="679"/>
                  </a:lnTo>
                  <a:lnTo>
                    <a:pt x="1001" y="673"/>
                  </a:lnTo>
                  <a:lnTo>
                    <a:pt x="1022" y="669"/>
                  </a:lnTo>
                  <a:lnTo>
                    <a:pt x="1029" y="678"/>
                  </a:lnTo>
                  <a:lnTo>
                    <a:pt x="1036" y="687"/>
                  </a:lnTo>
                  <a:lnTo>
                    <a:pt x="1041" y="696"/>
                  </a:lnTo>
                  <a:lnTo>
                    <a:pt x="1045" y="707"/>
                  </a:lnTo>
                  <a:lnTo>
                    <a:pt x="941" y="740"/>
                  </a:lnTo>
                  <a:lnTo>
                    <a:pt x="949" y="770"/>
                  </a:lnTo>
                  <a:lnTo>
                    <a:pt x="951" y="769"/>
                  </a:lnTo>
                  <a:lnTo>
                    <a:pt x="959" y="767"/>
                  </a:lnTo>
                  <a:lnTo>
                    <a:pt x="969" y="763"/>
                  </a:lnTo>
                  <a:lnTo>
                    <a:pt x="983" y="759"/>
                  </a:lnTo>
                  <a:lnTo>
                    <a:pt x="998" y="753"/>
                  </a:lnTo>
                  <a:lnTo>
                    <a:pt x="1013" y="747"/>
                  </a:lnTo>
                  <a:lnTo>
                    <a:pt x="1027" y="741"/>
                  </a:lnTo>
                  <a:lnTo>
                    <a:pt x="1040" y="737"/>
                  </a:lnTo>
                  <a:lnTo>
                    <a:pt x="1035" y="791"/>
                  </a:lnTo>
                  <a:lnTo>
                    <a:pt x="942" y="822"/>
                  </a:lnTo>
                  <a:lnTo>
                    <a:pt x="949" y="8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1703" y="1222"/>
              <a:ext cx="256" cy="77"/>
            </a:xfrm>
            <a:custGeom>
              <a:avLst/>
              <a:gdLst>
                <a:gd name="T0" fmla="*/ 511 w 511"/>
                <a:gd name="T1" fmla="*/ 153 h 154"/>
                <a:gd name="T2" fmla="*/ 503 w 511"/>
                <a:gd name="T3" fmla="*/ 154 h 154"/>
                <a:gd name="T4" fmla="*/ 496 w 511"/>
                <a:gd name="T5" fmla="*/ 151 h 154"/>
                <a:gd name="T6" fmla="*/ 489 w 511"/>
                <a:gd name="T7" fmla="*/ 145 h 154"/>
                <a:gd name="T8" fmla="*/ 483 w 511"/>
                <a:gd name="T9" fmla="*/ 141 h 154"/>
                <a:gd name="T10" fmla="*/ 459 w 511"/>
                <a:gd name="T11" fmla="*/ 120 h 154"/>
                <a:gd name="T12" fmla="*/ 434 w 511"/>
                <a:gd name="T13" fmla="*/ 101 h 154"/>
                <a:gd name="T14" fmla="*/ 407 w 511"/>
                <a:gd name="T15" fmla="*/ 86 h 154"/>
                <a:gd name="T16" fmla="*/ 379 w 511"/>
                <a:gd name="T17" fmla="*/ 74 h 154"/>
                <a:gd name="T18" fmla="*/ 350 w 511"/>
                <a:gd name="T19" fmla="*/ 64 h 154"/>
                <a:gd name="T20" fmla="*/ 319 w 511"/>
                <a:gd name="T21" fmla="*/ 56 h 154"/>
                <a:gd name="T22" fmla="*/ 288 w 511"/>
                <a:gd name="T23" fmla="*/ 51 h 154"/>
                <a:gd name="T24" fmla="*/ 255 w 511"/>
                <a:gd name="T25" fmla="*/ 48 h 154"/>
                <a:gd name="T26" fmla="*/ 224 w 511"/>
                <a:gd name="T27" fmla="*/ 47 h 154"/>
                <a:gd name="T28" fmla="*/ 192 w 511"/>
                <a:gd name="T29" fmla="*/ 47 h 154"/>
                <a:gd name="T30" fmla="*/ 160 w 511"/>
                <a:gd name="T31" fmla="*/ 51 h 154"/>
                <a:gd name="T32" fmla="*/ 129 w 511"/>
                <a:gd name="T33" fmla="*/ 55 h 154"/>
                <a:gd name="T34" fmla="*/ 98 w 511"/>
                <a:gd name="T35" fmla="*/ 61 h 154"/>
                <a:gd name="T36" fmla="*/ 68 w 511"/>
                <a:gd name="T37" fmla="*/ 68 h 154"/>
                <a:gd name="T38" fmla="*/ 38 w 511"/>
                <a:gd name="T39" fmla="*/ 77 h 154"/>
                <a:gd name="T40" fmla="*/ 10 w 511"/>
                <a:gd name="T41" fmla="*/ 88 h 154"/>
                <a:gd name="T42" fmla="*/ 5 w 511"/>
                <a:gd name="T43" fmla="*/ 83 h 154"/>
                <a:gd name="T44" fmla="*/ 2 w 511"/>
                <a:gd name="T45" fmla="*/ 78 h 154"/>
                <a:gd name="T46" fmla="*/ 0 w 511"/>
                <a:gd name="T47" fmla="*/ 71 h 154"/>
                <a:gd name="T48" fmla="*/ 0 w 511"/>
                <a:gd name="T49" fmla="*/ 63 h 154"/>
                <a:gd name="T50" fmla="*/ 15 w 511"/>
                <a:gd name="T51" fmla="*/ 52 h 154"/>
                <a:gd name="T52" fmla="*/ 31 w 511"/>
                <a:gd name="T53" fmla="*/ 41 h 154"/>
                <a:gd name="T54" fmla="*/ 47 w 511"/>
                <a:gd name="T55" fmla="*/ 32 h 154"/>
                <a:gd name="T56" fmla="*/ 64 w 511"/>
                <a:gd name="T57" fmla="*/ 24 h 154"/>
                <a:gd name="T58" fmla="*/ 81 w 511"/>
                <a:gd name="T59" fmla="*/ 17 h 154"/>
                <a:gd name="T60" fmla="*/ 100 w 511"/>
                <a:gd name="T61" fmla="*/ 11 h 154"/>
                <a:gd name="T62" fmla="*/ 118 w 511"/>
                <a:gd name="T63" fmla="*/ 8 h 154"/>
                <a:gd name="T64" fmla="*/ 137 w 511"/>
                <a:gd name="T65" fmla="*/ 5 h 154"/>
                <a:gd name="T66" fmla="*/ 156 w 511"/>
                <a:gd name="T67" fmla="*/ 2 h 154"/>
                <a:gd name="T68" fmla="*/ 175 w 511"/>
                <a:gd name="T69" fmla="*/ 1 h 154"/>
                <a:gd name="T70" fmla="*/ 194 w 511"/>
                <a:gd name="T71" fmla="*/ 0 h 154"/>
                <a:gd name="T72" fmla="*/ 214 w 511"/>
                <a:gd name="T73" fmla="*/ 1 h 154"/>
                <a:gd name="T74" fmla="*/ 233 w 511"/>
                <a:gd name="T75" fmla="*/ 2 h 154"/>
                <a:gd name="T76" fmla="*/ 253 w 511"/>
                <a:gd name="T77" fmla="*/ 5 h 154"/>
                <a:gd name="T78" fmla="*/ 273 w 511"/>
                <a:gd name="T79" fmla="*/ 7 h 154"/>
                <a:gd name="T80" fmla="*/ 291 w 511"/>
                <a:gd name="T81" fmla="*/ 10 h 154"/>
                <a:gd name="T82" fmla="*/ 307 w 511"/>
                <a:gd name="T83" fmla="*/ 14 h 154"/>
                <a:gd name="T84" fmla="*/ 323 w 511"/>
                <a:gd name="T85" fmla="*/ 17 h 154"/>
                <a:gd name="T86" fmla="*/ 339 w 511"/>
                <a:gd name="T87" fmla="*/ 22 h 154"/>
                <a:gd name="T88" fmla="*/ 356 w 511"/>
                <a:gd name="T89" fmla="*/ 28 h 154"/>
                <a:gd name="T90" fmla="*/ 372 w 511"/>
                <a:gd name="T91" fmla="*/ 33 h 154"/>
                <a:gd name="T92" fmla="*/ 387 w 511"/>
                <a:gd name="T93" fmla="*/ 40 h 154"/>
                <a:gd name="T94" fmla="*/ 403 w 511"/>
                <a:gd name="T95" fmla="*/ 48 h 154"/>
                <a:gd name="T96" fmla="*/ 417 w 511"/>
                <a:gd name="T97" fmla="*/ 58 h 154"/>
                <a:gd name="T98" fmla="*/ 432 w 511"/>
                <a:gd name="T99" fmla="*/ 67 h 154"/>
                <a:gd name="T100" fmla="*/ 445 w 511"/>
                <a:gd name="T101" fmla="*/ 76 h 154"/>
                <a:gd name="T102" fmla="*/ 458 w 511"/>
                <a:gd name="T103" fmla="*/ 88 h 154"/>
                <a:gd name="T104" fmla="*/ 471 w 511"/>
                <a:gd name="T105" fmla="*/ 99 h 154"/>
                <a:gd name="T106" fmla="*/ 482 w 511"/>
                <a:gd name="T107" fmla="*/ 112 h 154"/>
                <a:gd name="T108" fmla="*/ 493 w 511"/>
                <a:gd name="T109" fmla="*/ 124 h 154"/>
                <a:gd name="T110" fmla="*/ 502 w 511"/>
                <a:gd name="T111" fmla="*/ 138 h 154"/>
                <a:gd name="T112" fmla="*/ 511 w 511"/>
                <a:gd name="T113" fmla="*/ 15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1" h="154">
                  <a:moveTo>
                    <a:pt x="511" y="153"/>
                  </a:moveTo>
                  <a:lnTo>
                    <a:pt x="503" y="154"/>
                  </a:lnTo>
                  <a:lnTo>
                    <a:pt x="496" y="151"/>
                  </a:lnTo>
                  <a:lnTo>
                    <a:pt x="489" y="145"/>
                  </a:lnTo>
                  <a:lnTo>
                    <a:pt x="483" y="141"/>
                  </a:lnTo>
                  <a:lnTo>
                    <a:pt x="459" y="120"/>
                  </a:lnTo>
                  <a:lnTo>
                    <a:pt x="434" y="101"/>
                  </a:lnTo>
                  <a:lnTo>
                    <a:pt x="407" y="86"/>
                  </a:lnTo>
                  <a:lnTo>
                    <a:pt x="379" y="74"/>
                  </a:lnTo>
                  <a:lnTo>
                    <a:pt x="350" y="64"/>
                  </a:lnTo>
                  <a:lnTo>
                    <a:pt x="319" y="56"/>
                  </a:lnTo>
                  <a:lnTo>
                    <a:pt x="288" y="51"/>
                  </a:lnTo>
                  <a:lnTo>
                    <a:pt x="255" y="48"/>
                  </a:lnTo>
                  <a:lnTo>
                    <a:pt x="224" y="47"/>
                  </a:lnTo>
                  <a:lnTo>
                    <a:pt x="192" y="47"/>
                  </a:lnTo>
                  <a:lnTo>
                    <a:pt x="160" y="51"/>
                  </a:lnTo>
                  <a:lnTo>
                    <a:pt x="129" y="55"/>
                  </a:lnTo>
                  <a:lnTo>
                    <a:pt x="98" y="61"/>
                  </a:lnTo>
                  <a:lnTo>
                    <a:pt x="68" y="68"/>
                  </a:lnTo>
                  <a:lnTo>
                    <a:pt x="38" y="77"/>
                  </a:lnTo>
                  <a:lnTo>
                    <a:pt x="10" y="88"/>
                  </a:lnTo>
                  <a:lnTo>
                    <a:pt x="5" y="83"/>
                  </a:lnTo>
                  <a:lnTo>
                    <a:pt x="2" y="78"/>
                  </a:lnTo>
                  <a:lnTo>
                    <a:pt x="0" y="71"/>
                  </a:lnTo>
                  <a:lnTo>
                    <a:pt x="0" y="63"/>
                  </a:lnTo>
                  <a:lnTo>
                    <a:pt x="15" y="52"/>
                  </a:lnTo>
                  <a:lnTo>
                    <a:pt x="31" y="41"/>
                  </a:lnTo>
                  <a:lnTo>
                    <a:pt x="47" y="32"/>
                  </a:lnTo>
                  <a:lnTo>
                    <a:pt x="64" y="24"/>
                  </a:lnTo>
                  <a:lnTo>
                    <a:pt x="81" y="17"/>
                  </a:lnTo>
                  <a:lnTo>
                    <a:pt x="100" y="11"/>
                  </a:lnTo>
                  <a:lnTo>
                    <a:pt x="118" y="8"/>
                  </a:lnTo>
                  <a:lnTo>
                    <a:pt x="137" y="5"/>
                  </a:lnTo>
                  <a:lnTo>
                    <a:pt x="156" y="2"/>
                  </a:lnTo>
                  <a:lnTo>
                    <a:pt x="175" y="1"/>
                  </a:lnTo>
                  <a:lnTo>
                    <a:pt x="194" y="0"/>
                  </a:lnTo>
                  <a:lnTo>
                    <a:pt x="214" y="1"/>
                  </a:lnTo>
                  <a:lnTo>
                    <a:pt x="233" y="2"/>
                  </a:lnTo>
                  <a:lnTo>
                    <a:pt x="253" y="5"/>
                  </a:lnTo>
                  <a:lnTo>
                    <a:pt x="273" y="7"/>
                  </a:lnTo>
                  <a:lnTo>
                    <a:pt x="291" y="10"/>
                  </a:lnTo>
                  <a:lnTo>
                    <a:pt x="307" y="14"/>
                  </a:lnTo>
                  <a:lnTo>
                    <a:pt x="323" y="17"/>
                  </a:lnTo>
                  <a:lnTo>
                    <a:pt x="339" y="22"/>
                  </a:lnTo>
                  <a:lnTo>
                    <a:pt x="356" y="28"/>
                  </a:lnTo>
                  <a:lnTo>
                    <a:pt x="372" y="33"/>
                  </a:lnTo>
                  <a:lnTo>
                    <a:pt x="387" y="40"/>
                  </a:lnTo>
                  <a:lnTo>
                    <a:pt x="403" y="48"/>
                  </a:lnTo>
                  <a:lnTo>
                    <a:pt x="417" y="58"/>
                  </a:lnTo>
                  <a:lnTo>
                    <a:pt x="432" y="67"/>
                  </a:lnTo>
                  <a:lnTo>
                    <a:pt x="445" y="76"/>
                  </a:lnTo>
                  <a:lnTo>
                    <a:pt x="458" y="88"/>
                  </a:lnTo>
                  <a:lnTo>
                    <a:pt x="471" y="99"/>
                  </a:lnTo>
                  <a:lnTo>
                    <a:pt x="482" y="112"/>
                  </a:lnTo>
                  <a:lnTo>
                    <a:pt x="493" y="124"/>
                  </a:lnTo>
                  <a:lnTo>
                    <a:pt x="502" y="138"/>
                  </a:lnTo>
                  <a:lnTo>
                    <a:pt x="511" y="1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1086" y="1264"/>
              <a:ext cx="497" cy="499"/>
            </a:xfrm>
            <a:custGeom>
              <a:avLst/>
              <a:gdLst>
                <a:gd name="T0" fmla="*/ 935 w 994"/>
                <a:gd name="T1" fmla="*/ 816 h 999"/>
                <a:gd name="T2" fmla="*/ 964 w 994"/>
                <a:gd name="T3" fmla="*/ 48 h 999"/>
                <a:gd name="T4" fmla="*/ 182 w 994"/>
                <a:gd name="T5" fmla="*/ 38 h 999"/>
                <a:gd name="T6" fmla="*/ 203 w 994"/>
                <a:gd name="T7" fmla="*/ 875 h 999"/>
                <a:gd name="T8" fmla="*/ 198 w 994"/>
                <a:gd name="T9" fmla="*/ 879 h 999"/>
                <a:gd name="T10" fmla="*/ 189 w 994"/>
                <a:gd name="T11" fmla="*/ 883 h 999"/>
                <a:gd name="T12" fmla="*/ 180 w 994"/>
                <a:gd name="T13" fmla="*/ 884 h 999"/>
                <a:gd name="T14" fmla="*/ 175 w 994"/>
                <a:gd name="T15" fmla="*/ 881 h 999"/>
                <a:gd name="T16" fmla="*/ 138 w 994"/>
                <a:gd name="T17" fmla="*/ 61 h 999"/>
                <a:gd name="T18" fmla="*/ 23 w 994"/>
                <a:gd name="T19" fmla="*/ 166 h 999"/>
                <a:gd name="T20" fmla="*/ 27 w 994"/>
                <a:gd name="T21" fmla="*/ 289 h 999"/>
                <a:gd name="T22" fmla="*/ 36 w 994"/>
                <a:gd name="T23" fmla="*/ 561 h 999"/>
                <a:gd name="T24" fmla="*/ 46 w 994"/>
                <a:gd name="T25" fmla="*/ 835 h 999"/>
                <a:gd name="T26" fmla="*/ 52 w 994"/>
                <a:gd name="T27" fmla="*/ 963 h 999"/>
                <a:gd name="T28" fmla="*/ 68 w 994"/>
                <a:gd name="T29" fmla="*/ 956 h 999"/>
                <a:gd name="T30" fmla="*/ 86 w 994"/>
                <a:gd name="T31" fmla="*/ 948 h 999"/>
                <a:gd name="T32" fmla="*/ 107 w 994"/>
                <a:gd name="T33" fmla="*/ 940 h 999"/>
                <a:gd name="T34" fmla="*/ 127 w 994"/>
                <a:gd name="T35" fmla="*/ 932 h 999"/>
                <a:gd name="T36" fmla="*/ 144 w 994"/>
                <a:gd name="T37" fmla="*/ 925 h 999"/>
                <a:gd name="T38" fmla="*/ 159 w 994"/>
                <a:gd name="T39" fmla="*/ 919 h 999"/>
                <a:gd name="T40" fmla="*/ 168 w 994"/>
                <a:gd name="T41" fmla="*/ 916 h 999"/>
                <a:gd name="T42" fmla="*/ 173 w 994"/>
                <a:gd name="T43" fmla="*/ 916 h 999"/>
                <a:gd name="T44" fmla="*/ 157 w 994"/>
                <a:gd name="T45" fmla="*/ 928 h 999"/>
                <a:gd name="T46" fmla="*/ 141 w 994"/>
                <a:gd name="T47" fmla="*/ 939 h 999"/>
                <a:gd name="T48" fmla="*/ 122 w 994"/>
                <a:gd name="T49" fmla="*/ 948 h 999"/>
                <a:gd name="T50" fmla="*/ 103 w 994"/>
                <a:gd name="T51" fmla="*/ 959 h 999"/>
                <a:gd name="T52" fmla="*/ 84 w 994"/>
                <a:gd name="T53" fmla="*/ 969 h 999"/>
                <a:gd name="T54" fmla="*/ 66 w 994"/>
                <a:gd name="T55" fmla="*/ 978 h 999"/>
                <a:gd name="T56" fmla="*/ 47 w 994"/>
                <a:gd name="T57" fmla="*/ 989 h 999"/>
                <a:gd name="T58" fmla="*/ 31 w 994"/>
                <a:gd name="T59" fmla="*/ 999 h 999"/>
                <a:gd name="T60" fmla="*/ 25 w 994"/>
                <a:gd name="T61" fmla="*/ 963 h 999"/>
                <a:gd name="T62" fmla="*/ 18 w 994"/>
                <a:gd name="T63" fmla="*/ 871 h 999"/>
                <a:gd name="T64" fmla="*/ 13 w 994"/>
                <a:gd name="T65" fmla="*/ 741 h 999"/>
                <a:gd name="T66" fmla="*/ 8 w 994"/>
                <a:gd name="T67" fmla="*/ 590 h 999"/>
                <a:gd name="T68" fmla="*/ 3 w 994"/>
                <a:gd name="T69" fmla="*/ 438 h 999"/>
                <a:gd name="T70" fmla="*/ 0 w 994"/>
                <a:gd name="T71" fmla="*/ 300 h 999"/>
                <a:gd name="T72" fmla="*/ 0 w 994"/>
                <a:gd name="T73" fmla="*/ 196 h 999"/>
                <a:gd name="T74" fmla="*/ 1 w 994"/>
                <a:gd name="T75" fmla="*/ 144 h 999"/>
                <a:gd name="T76" fmla="*/ 147 w 994"/>
                <a:gd name="T77" fmla="*/ 0 h 999"/>
                <a:gd name="T78" fmla="*/ 994 w 994"/>
                <a:gd name="T79" fmla="*/ 22 h 999"/>
                <a:gd name="T80" fmla="*/ 993 w 994"/>
                <a:gd name="T81" fmla="*/ 57 h 999"/>
                <a:gd name="T82" fmla="*/ 988 w 994"/>
                <a:gd name="T83" fmla="*/ 149 h 999"/>
                <a:gd name="T84" fmla="*/ 984 w 994"/>
                <a:gd name="T85" fmla="*/ 279 h 999"/>
                <a:gd name="T86" fmla="*/ 977 w 994"/>
                <a:gd name="T87" fmla="*/ 427 h 999"/>
                <a:gd name="T88" fmla="*/ 970 w 994"/>
                <a:gd name="T89" fmla="*/ 576 h 999"/>
                <a:gd name="T90" fmla="*/ 964 w 994"/>
                <a:gd name="T91" fmla="*/ 706 h 999"/>
                <a:gd name="T92" fmla="*/ 959 w 994"/>
                <a:gd name="T93" fmla="*/ 797 h 999"/>
                <a:gd name="T94" fmla="*/ 957 w 994"/>
                <a:gd name="T95" fmla="*/ 831 h 999"/>
                <a:gd name="T96" fmla="*/ 935 w 994"/>
                <a:gd name="T97" fmla="*/ 816 h 9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94" h="999">
                  <a:moveTo>
                    <a:pt x="935" y="816"/>
                  </a:moveTo>
                  <a:lnTo>
                    <a:pt x="964" y="48"/>
                  </a:lnTo>
                  <a:lnTo>
                    <a:pt x="182" y="38"/>
                  </a:lnTo>
                  <a:lnTo>
                    <a:pt x="203" y="875"/>
                  </a:lnTo>
                  <a:lnTo>
                    <a:pt x="198" y="879"/>
                  </a:lnTo>
                  <a:lnTo>
                    <a:pt x="189" y="883"/>
                  </a:lnTo>
                  <a:lnTo>
                    <a:pt x="180" y="884"/>
                  </a:lnTo>
                  <a:lnTo>
                    <a:pt x="175" y="881"/>
                  </a:lnTo>
                  <a:lnTo>
                    <a:pt x="138" y="61"/>
                  </a:lnTo>
                  <a:lnTo>
                    <a:pt x="23" y="166"/>
                  </a:lnTo>
                  <a:lnTo>
                    <a:pt x="27" y="289"/>
                  </a:lnTo>
                  <a:lnTo>
                    <a:pt x="36" y="561"/>
                  </a:lnTo>
                  <a:lnTo>
                    <a:pt x="46" y="835"/>
                  </a:lnTo>
                  <a:lnTo>
                    <a:pt x="52" y="963"/>
                  </a:lnTo>
                  <a:lnTo>
                    <a:pt x="68" y="956"/>
                  </a:lnTo>
                  <a:lnTo>
                    <a:pt x="86" y="948"/>
                  </a:lnTo>
                  <a:lnTo>
                    <a:pt x="107" y="940"/>
                  </a:lnTo>
                  <a:lnTo>
                    <a:pt x="127" y="932"/>
                  </a:lnTo>
                  <a:lnTo>
                    <a:pt x="144" y="925"/>
                  </a:lnTo>
                  <a:lnTo>
                    <a:pt x="159" y="919"/>
                  </a:lnTo>
                  <a:lnTo>
                    <a:pt x="168" y="916"/>
                  </a:lnTo>
                  <a:lnTo>
                    <a:pt x="173" y="916"/>
                  </a:lnTo>
                  <a:lnTo>
                    <a:pt x="157" y="928"/>
                  </a:lnTo>
                  <a:lnTo>
                    <a:pt x="141" y="939"/>
                  </a:lnTo>
                  <a:lnTo>
                    <a:pt x="122" y="948"/>
                  </a:lnTo>
                  <a:lnTo>
                    <a:pt x="103" y="959"/>
                  </a:lnTo>
                  <a:lnTo>
                    <a:pt x="84" y="969"/>
                  </a:lnTo>
                  <a:lnTo>
                    <a:pt x="66" y="978"/>
                  </a:lnTo>
                  <a:lnTo>
                    <a:pt x="47" y="989"/>
                  </a:lnTo>
                  <a:lnTo>
                    <a:pt x="31" y="999"/>
                  </a:lnTo>
                  <a:lnTo>
                    <a:pt x="25" y="963"/>
                  </a:lnTo>
                  <a:lnTo>
                    <a:pt x="18" y="871"/>
                  </a:lnTo>
                  <a:lnTo>
                    <a:pt x="13" y="741"/>
                  </a:lnTo>
                  <a:lnTo>
                    <a:pt x="8" y="590"/>
                  </a:lnTo>
                  <a:lnTo>
                    <a:pt x="3" y="438"/>
                  </a:lnTo>
                  <a:lnTo>
                    <a:pt x="0" y="300"/>
                  </a:lnTo>
                  <a:lnTo>
                    <a:pt x="0" y="196"/>
                  </a:lnTo>
                  <a:lnTo>
                    <a:pt x="1" y="144"/>
                  </a:lnTo>
                  <a:lnTo>
                    <a:pt x="147" y="0"/>
                  </a:lnTo>
                  <a:lnTo>
                    <a:pt x="994" y="22"/>
                  </a:lnTo>
                  <a:lnTo>
                    <a:pt x="993" y="57"/>
                  </a:lnTo>
                  <a:lnTo>
                    <a:pt x="988" y="149"/>
                  </a:lnTo>
                  <a:lnTo>
                    <a:pt x="984" y="279"/>
                  </a:lnTo>
                  <a:lnTo>
                    <a:pt x="977" y="427"/>
                  </a:lnTo>
                  <a:lnTo>
                    <a:pt x="970" y="576"/>
                  </a:lnTo>
                  <a:lnTo>
                    <a:pt x="964" y="706"/>
                  </a:lnTo>
                  <a:lnTo>
                    <a:pt x="959" y="797"/>
                  </a:lnTo>
                  <a:lnTo>
                    <a:pt x="957" y="831"/>
                  </a:lnTo>
                  <a:lnTo>
                    <a:pt x="935" y="8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7" name="Freeform 20"/>
            <p:cNvSpPr>
              <a:spLocks/>
            </p:cNvSpPr>
            <p:nvPr/>
          </p:nvSpPr>
          <p:spPr bwMode="auto">
            <a:xfrm>
              <a:off x="1620" y="1268"/>
              <a:ext cx="338" cy="415"/>
            </a:xfrm>
            <a:custGeom>
              <a:avLst/>
              <a:gdLst>
                <a:gd name="T0" fmla="*/ 593 w 676"/>
                <a:gd name="T1" fmla="*/ 811 h 831"/>
                <a:gd name="T2" fmla="*/ 565 w 676"/>
                <a:gd name="T3" fmla="*/ 762 h 831"/>
                <a:gd name="T4" fmla="*/ 527 w 676"/>
                <a:gd name="T5" fmla="*/ 641 h 831"/>
                <a:gd name="T6" fmla="*/ 479 w 676"/>
                <a:gd name="T7" fmla="*/ 560 h 831"/>
                <a:gd name="T8" fmla="*/ 421 w 676"/>
                <a:gd name="T9" fmla="*/ 501 h 831"/>
                <a:gd name="T10" fmla="*/ 360 w 676"/>
                <a:gd name="T11" fmla="*/ 477 h 831"/>
                <a:gd name="T12" fmla="*/ 355 w 676"/>
                <a:gd name="T13" fmla="*/ 462 h 831"/>
                <a:gd name="T14" fmla="*/ 383 w 676"/>
                <a:gd name="T15" fmla="*/ 464 h 831"/>
                <a:gd name="T16" fmla="*/ 424 w 676"/>
                <a:gd name="T17" fmla="*/ 399 h 831"/>
                <a:gd name="T18" fmla="*/ 410 w 676"/>
                <a:gd name="T19" fmla="*/ 342 h 831"/>
                <a:gd name="T20" fmla="*/ 353 w 676"/>
                <a:gd name="T21" fmla="*/ 312 h 831"/>
                <a:gd name="T22" fmla="*/ 268 w 676"/>
                <a:gd name="T23" fmla="*/ 296 h 831"/>
                <a:gd name="T24" fmla="*/ 185 w 676"/>
                <a:gd name="T25" fmla="*/ 272 h 831"/>
                <a:gd name="T26" fmla="*/ 115 w 676"/>
                <a:gd name="T27" fmla="*/ 277 h 831"/>
                <a:gd name="T28" fmla="*/ 102 w 676"/>
                <a:gd name="T29" fmla="*/ 487 h 831"/>
                <a:gd name="T30" fmla="*/ 159 w 676"/>
                <a:gd name="T31" fmla="*/ 635 h 831"/>
                <a:gd name="T32" fmla="*/ 250 w 676"/>
                <a:gd name="T33" fmla="*/ 711 h 831"/>
                <a:gd name="T34" fmla="*/ 281 w 676"/>
                <a:gd name="T35" fmla="*/ 702 h 831"/>
                <a:gd name="T36" fmla="*/ 280 w 676"/>
                <a:gd name="T37" fmla="*/ 716 h 831"/>
                <a:gd name="T38" fmla="*/ 243 w 676"/>
                <a:gd name="T39" fmla="*/ 723 h 831"/>
                <a:gd name="T40" fmla="*/ 153 w 676"/>
                <a:gd name="T41" fmla="*/ 671 h 831"/>
                <a:gd name="T42" fmla="*/ 86 w 676"/>
                <a:gd name="T43" fmla="*/ 577 h 831"/>
                <a:gd name="T44" fmla="*/ 55 w 676"/>
                <a:gd name="T45" fmla="*/ 461 h 831"/>
                <a:gd name="T46" fmla="*/ 38 w 676"/>
                <a:gd name="T47" fmla="*/ 330 h 831"/>
                <a:gd name="T48" fmla="*/ 3 w 676"/>
                <a:gd name="T49" fmla="*/ 319 h 831"/>
                <a:gd name="T50" fmla="*/ 72 w 676"/>
                <a:gd name="T51" fmla="*/ 217 h 831"/>
                <a:gd name="T52" fmla="*/ 60 w 676"/>
                <a:gd name="T53" fmla="*/ 141 h 831"/>
                <a:gd name="T54" fmla="*/ 70 w 676"/>
                <a:gd name="T55" fmla="*/ 65 h 831"/>
                <a:gd name="T56" fmla="*/ 115 w 676"/>
                <a:gd name="T57" fmla="*/ 14 h 831"/>
                <a:gd name="T58" fmla="*/ 142 w 676"/>
                <a:gd name="T59" fmla="*/ 22 h 831"/>
                <a:gd name="T60" fmla="*/ 109 w 676"/>
                <a:gd name="T61" fmla="*/ 55 h 831"/>
                <a:gd name="T62" fmla="*/ 138 w 676"/>
                <a:gd name="T63" fmla="*/ 184 h 831"/>
                <a:gd name="T64" fmla="*/ 232 w 676"/>
                <a:gd name="T65" fmla="*/ 242 h 831"/>
                <a:gd name="T66" fmla="*/ 342 w 676"/>
                <a:gd name="T67" fmla="*/ 271 h 831"/>
                <a:gd name="T68" fmla="*/ 444 w 676"/>
                <a:gd name="T69" fmla="*/ 315 h 831"/>
                <a:gd name="T70" fmla="*/ 512 w 676"/>
                <a:gd name="T71" fmla="*/ 347 h 831"/>
                <a:gd name="T72" fmla="*/ 540 w 676"/>
                <a:gd name="T73" fmla="*/ 410 h 831"/>
                <a:gd name="T74" fmla="*/ 502 w 676"/>
                <a:gd name="T75" fmla="*/ 422 h 831"/>
                <a:gd name="T76" fmla="*/ 478 w 676"/>
                <a:gd name="T77" fmla="*/ 401 h 831"/>
                <a:gd name="T78" fmla="*/ 511 w 676"/>
                <a:gd name="T79" fmla="*/ 409 h 831"/>
                <a:gd name="T80" fmla="*/ 501 w 676"/>
                <a:gd name="T81" fmla="*/ 375 h 831"/>
                <a:gd name="T82" fmla="*/ 456 w 676"/>
                <a:gd name="T83" fmla="*/ 346 h 831"/>
                <a:gd name="T84" fmla="*/ 461 w 676"/>
                <a:gd name="T85" fmla="*/ 440 h 831"/>
                <a:gd name="T86" fmla="*/ 510 w 676"/>
                <a:gd name="T87" fmla="*/ 544 h 831"/>
                <a:gd name="T88" fmla="*/ 592 w 676"/>
                <a:gd name="T89" fmla="*/ 608 h 831"/>
                <a:gd name="T90" fmla="*/ 646 w 676"/>
                <a:gd name="T91" fmla="*/ 602 h 831"/>
                <a:gd name="T92" fmla="*/ 633 w 676"/>
                <a:gd name="T93" fmla="*/ 583 h 831"/>
                <a:gd name="T94" fmla="*/ 671 w 676"/>
                <a:gd name="T95" fmla="*/ 584 h 831"/>
                <a:gd name="T96" fmla="*/ 668 w 676"/>
                <a:gd name="T97" fmla="*/ 628 h 831"/>
                <a:gd name="T98" fmla="*/ 602 w 676"/>
                <a:gd name="T99" fmla="*/ 641 h 831"/>
                <a:gd name="T100" fmla="*/ 547 w 676"/>
                <a:gd name="T101" fmla="*/ 614 h 831"/>
                <a:gd name="T102" fmla="*/ 593 w 676"/>
                <a:gd name="T103" fmla="*/ 721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6" h="831">
                  <a:moveTo>
                    <a:pt x="615" y="831"/>
                  </a:moveTo>
                  <a:lnTo>
                    <a:pt x="608" y="827"/>
                  </a:lnTo>
                  <a:lnTo>
                    <a:pt x="602" y="824"/>
                  </a:lnTo>
                  <a:lnTo>
                    <a:pt x="598" y="818"/>
                  </a:lnTo>
                  <a:lnTo>
                    <a:pt x="593" y="811"/>
                  </a:lnTo>
                  <a:lnTo>
                    <a:pt x="588" y="804"/>
                  </a:lnTo>
                  <a:lnTo>
                    <a:pt x="585" y="797"/>
                  </a:lnTo>
                  <a:lnTo>
                    <a:pt x="580" y="790"/>
                  </a:lnTo>
                  <a:lnTo>
                    <a:pt x="577" y="784"/>
                  </a:lnTo>
                  <a:lnTo>
                    <a:pt x="565" y="762"/>
                  </a:lnTo>
                  <a:lnTo>
                    <a:pt x="555" y="739"/>
                  </a:lnTo>
                  <a:lnTo>
                    <a:pt x="546" y="716"/>
                  </a:lnTo>
                  <a:lnTo>
                    <a:pt x="539" y="691"/>
                  </a:lnTo>
                  <a:lnTo>
                    <a:pt x="533" y="666"/>
                  </a:lnTo>
                  <a:lnTo>
                    <a:pt x="527" y="641"/>
                  </a:lnTo>
                  <a:lnTo>
                    <a:pt x="523" y="615"/>
                  </a:lnTo>
                  <a:lnTo>
                    <a:pt x="518" y="590"/>
                  </a:lnTo>
                  <a:lnTo>
                    <a:pt x="505" y="580"/>
                  </a:lnTo>
                  <a:lnTo>
                    <a:pt x="492" y="570"/>
                  </a:lnTo>
                  <a:lnTo>
                    <a:pt x="479" y="560"/>
                  </a:lnTo>
                  <a:lnTo>
                    <a:pt x="466" y="549"/>
                  </a:lnTo>
                  <a:lnTo>
                    <a:pt x="454" y="538"/>
                  </a:lnTo>
                  <a:lnTo>
                    <a:pt x="441" y="527"/>
                  </a:lnTo>
                  <a:lnTo>
                    <a:pt x="431" y="514"/>
                  </a:lnTo>
                  <a:lnTo>
                    <a:pt x="421" y="501"/>
                  </a:lnTo>
                  <a:lnTo>
                    <a:pt x="410" y="501"/>
                  </a:lnTo>
                  <a:lnTo>
                    <a:pt x="396" y="498"/>
                  </a:lnTo>
                  <a:lnTo>
                    <a:pt x="383" y="492"/>
                  </a:lnTo>
                  <a:lnTo>
                    <a:pt x="371" y="485"/>
                  </a:lnTo>
                  <a:lnTo>
                    <a:pt x="360" y="477"/>
                  </a:lnTo>
                  <a:lnTo>
                    <a:pt x="351" y="470"/>
                  </a:lnTo>
                  <a:lnTo>
                    <a:pt x="345" y="464"/>
                  </a:lnTo>
                  <a:lnTo>
                    <a:pt x="343" y="462"/>
                  </a:lnTo>
                  <a:lnTo>
                    <a:pt x="349" y="461"/>
                  </a:lnTo>
                  <a:lnTo>
                    <a:pt x="355" y="462"/>
                  </a:lnTo>
                  <a:lnTo>
                    <a:pt x="359" y="463"/>
                  </a:lnTo>
                  <a:lnTo>
                    <a:pt x="365" y="463"/>
                  </a:lnTo>
                  <a:lnTo>
                    <a:pt x="371" y="464"/>
                  </a:lnTo>
                  <a:lnTo>
                    <a:pt x="378" y="466"/>
                  </a:lnTo>
                  <a:lnTo>
                    <a:pt x="383" y="464"/>
                  </a:lnTo>
                  <a:lnTo>
                    <a:pt x="390" y="462"/>
                  </a:lnTo>
                  <a:lnTo>
                    <a:pt x="406" y="448"/>
                  </a:lnTo>
                  <a:lnTo>
                    <a:pt x="416" y="433"/>
                  </a:lnTo>
                  <a:lnTo>
                    <a:pt x="419" y="416"/>
                  </a:lnTo>
                  <a:lnTo>
                    <a:pt x="424" y="399"/>
                  </a:lnTo>
                  <a:lnTo>
                    <a:pt x="421" y="387"/>
                  </a:lnTo>
                  <a:lnTo>
                    <a:pt x="420" y="376"/>
                  </a:lnTo>
                  <a:lnTo>
                    <a:pt x="417" y="364"/>
                  </a:lnTo>
                  <a:lnTo>
                    <a:pt x="414" y="353"/>
                  </a:lnTo>
                  <a:lnTo>
                    <a:pt x="410" y="342"/>
                  </a:lnTo>
                  <a:lnTo>
                    <a:pt x="404" y="334"/>
                  </a:lnTo>
                  <a:lnTo>
                    <a:pt x="397" y="326"/>
                  </a:lnTo>
                  <a:lnTo>
                    <a:pt x="388" y="320"/>
                  </a:lnTo>
                  <a:lnTo>
                    <a:pt x="371" y="316"/>
                  </a:lnTo>
                  <a:lnTo>
                    <a:pt x="353" y="312"/>
                  </a:lnTo>
                  <a:lnTo>
                    <a:pt x="336" y="309"/>
                  </a:lnTo>
                  <a:lnTo>
                    <a:pt x="319" y="307"/>
                  </a:lnTo>
                  <a:lnTo>
                    <a:pt x="302" y="303"/>
                  </a:lnTo>
                  <a:lnTo>
                    <a:pt x="284" y="300"/>
                  </a:lnTo>
                  <a:lnTo>
                    <a:pt x="268" y="296"/>
                  </a:lnTo>
                  <a:lnTo>
                    <a:pt x="251" y="293"/>
                  </a:lnTo>
                  <a:lnTo>
                    <a:pt x="234" y="288"/>
                  </a:lnTo>
                  <a:lnTo>
                    <a:pt x="218" y="284"/>
                  </a:lnTo>
                  <a:lnTo>
                    <a:pt x="201" y="279"/>
                  </a:lnTo>
                  <a:lnTo>
                    <a:pt x="185" y="272"/>
                  </a:lnTo>
                  <a:lnTo>
                    <a:pt x="169" y="265"/>
                  </a:lnTo>
                  <a:lnTo>
                    <a:pt x="154" y="257"/>
                  </a:lnTo>
                  <a:lnTo>
                    <a:pt x="139" y="248"/>
                  </a:lnTo>
                  <a:lnTo>
                    <a:pt x="125" y="237"/>
                  </a:lnTo>
                  <a:lnTo>
                    <a:pt x="115" y="277"/>
                  </a:lnTo>
                  <a:lnTo>
                    <a:pt x="107" y="317"/>
                  </a:lnTo>
                  <a:lnTo>
                    <a:pt x="100" y="360"/>
                  </a:lnTo>
                  <a:lnTo>
                    <a:pt x="98" y="401"/>
                  </a:lnTo>
                  <a:lnTo>
                    <a:pt x="98" y="445"/>
                  </a:lnTo>
                  <a:lnTo>
                    <a:pt x="102" y="487"/>
                  </a:lnTo>
                  <a:lnTo>
                    <a:pt x="110" y="530"/>
                  </a:lnTo>
                  <a:lnTo>
                    <a:pt x="122" y="573"/>
                  </a:lnTo>
                  <a:lnTo>
                    <a:pt x="133" y="592"/>
                  </a:lnTo>
                  <a:lnTo>
                    <a:pt x="145" y="614"/>
                  </a:lnTo>
                  <a:lnTo>
                    <a:pt x="159" y="635"/>
                  </a:lnTo>
                  <a:lnTo>
                    <a:pt x="173" y="655"/>
                  </a:lnTo>
                  <a:lnTo>
                    <a:pt x="189" y="673"/>
                  </a:lnTo>
                  <a:lnTo>
                    <a:pt x="207" y="689"/>
                  </a:lnTo>
                  <a:lnTo>
                    <a:pt x="227" y="702"/>
                  </a:lnTo>
                  <a:lnTo>
                    <a:pt x="250" y="711"/>
                  </a:lnTo>
                  <a:lnTo>
                    <a:pt x="256" y="711"/>
                  </a:lnTo>
                  <a:lnTo>
                    <a:pt x="262" y="709"/>
                  </a:lnTo>
                  <a:lnTo>
                    <a:pt x="269" y="706"/>
                  </a:lnTo>
                  <a:lnTo>
                    <a:pt x="275" y="704"/>
                  </a:lnTo>
                  <a:lnTo>
                    <a:pt x="281" y="702"/>
                  </a:lnTo>
                  <a:lnTo>
                    <a:pt x="287" y="701"/>
                  </a:lnTo>
                  <a:lnTo>
                    <a:pt x="290" y="703"/>
                  </a:lnTo>
                  <a:lnTo>
                    <a:pt x="294" y="708"/>
                  </a:lnTo>
                  <a:lnTo>
                    <a:pt x="287" y="712"/>
                  </a:lnTo>
                  <a:lnTo>
                    <a:pt x="280" y="716"/>
                  </a:lnTo>
                  <a:lnTo>
                    <a:pt x="273" y="719"/>
                  </a:lnTo>
                  <a:lnTo>
                    <a:pt x="266" y="721"/>
                  </a:lnTo>
                  <a:lnTo>
                    <a:pt x="259" y="723"/>
                  </a:lnTo>
                  <a:lnTo>
                    <a:pt x="251" y="724"/>
                  </a:lnTo>
                  <a:lnTo>
                    <a:pt x="243" y="723"/>
                  </a:lnTo>
                  <a:lnTo>
                    <a:pt x="235" y="720"/>
                  </a:lnTo>
                  <a:lnTo>
                    <a:pt x="212" y="710"/>
                  </a:lnTo>
                  <a:lnTo>
                    <a:pt x="191" y="698"/>
                  </a:lnTo>
                  <a:lnTo>
                    <a:pt x="171" y="686"/>
                  </a:lnTo>
                  <a:lnTo>
                    <a:pt x="153" y="671"/>
                  </a:lnTo>
                  <a:lnTo>
                    <a:pt x="137" y="655"/>
                  </a:lnTo>
                  <a:lnTo>
                    <a:pt x="122" y="637"/>
                  </a:lnTo>
                  <a:lnTo>
                    <a:pt x="108" y="618"/>
                  </a:lnTo>
                  <a:lnTo>
                    <a:pt x="97" y="598"/>
                  </a:lnTo>
                  <a:lnTo>
                    <a:pt x="86" y="577"/>
                  </a:lnTo>
                  <a:lnTo>
                    <a:pt x="77" y="555"/>
                  </a:lnTo>
                  <a:lnTo>
                    <a:pt x="69" y="532"/>
                  </a:lnTo>
                  <a:lnTo>
                    <a:pt x="63" y="509"/>
                  </a:lnTo>
                  <a:lnTo>
                    <a:pt x="59" y="485"/>
                  </a:lnTo>
                  <a:lnTo>
                    <a:pt x="55" y="461"/>
                  </a:lnTo>
                  <a:lnTo>
                    <a:pt x="53" y="437"/>
                  </a:lnTo>
                  <a:lnTo>
                    <a:pt x="53" y="411"/>
                  </a:lnTo>
                  <a:lnTo>
                    <a:pt x="53" y="330"/>
                  </a:lnTo>
                  <a:lnTo>
                    <a:pt x="45" y="330"/>
                  </a:lnTo>
                  <a:lnTo>
                    <a:pt x="38" y="330"/>
                  </a:lnTo>
                  <a:lnTo>
                    <a:pt x="30" y="330"/>
                  </a:lnTo>
                  <a:lnTo>
                    <a:pt x="22" y="328"/>
                  </a:lnTo>
                  <a:lnTo>
                    <a:pt x="15" y="326"/>
                  </a:lnTo>
                  <a:lnTo>
                    <a:pt x="9" y="323"/>
                  </a:lnTo>
                  <a:lnTo>
                    <a:pt x="3" y="319"/>
                  </a:lnTo>
                  <a:lnTo>
                    <a:pt x="0" y="314"/>
                  </a:lnTo>
                  <a:lnTo>
                    <a:pt x="56" y="294"/>
                  </a:lnTo>
                  <a:lnTo>
                    <a:pt x="61" y="269"/>
                  </a:lnTo>
                  <a:lnTo>
                    <a:pt x="65" y="242"/>
                  </a:lnTo>
                  <a:lnTo>
                    <a:pt x="72" y="217"/>
                  </a:lnTo>
                  <a:lnTo>
                    <a:pt x="87" y="196"/>
                  </a:lnTo>
                  <a:lnTo>
                    <a:pt x="78" y="184"/>
                  </a:lnTo>
                  <a:lnTo>
                    <a:pt x="71" y="171"/>
                  </a:lnTo>
                  <a:lnTo>
                    <a:pt x="64" y="156"/>
                  </a:lnTo>
                  <a:lnTo>
                    <a:pt x="60" y="141"/>
                  </a:lnTo>
                  <a:lnTo>
                    <a:pt x="56" y="126"/>
                  </a:lnTo>
                  <a:lnTo>
                    <a:pt x="56" y="110"/>
                  </a:lnTo>
                  <a:lnTo>
                    <a:pt x="57" y="93"/>
                  </a:lnTo>
                  <a:lnTo>
                    <a:pt x="63" y="77"/>
                  </a:lnTo>
                  <a:lnTo>
                    <a:pt x="70" y="65"/>
                  </a:lnTo>
                  <a:lnTo>
                    <a:pt x="77" y="53"/>
                  </a:lnTo>
                  <a:lnTo>
                    <a:pt x="85" y="42"/>
                  </a:lnTo>
                  <a:lnTo>
                    <a:pt x="94" y="31"/>
                  </a:lnTo>
                  <a:lnTo>
                    <a:pt x="103" y="22"/>
                  </a:lnTo>
                  <a:lnTo>
                    <a:pt x="115" y="14"/>
                  </a:lnTo>
                  <a:lnTo>
                    <a:pt x="125" y="7"/>
                  </a:lnTo>
                  <a:lnTo>
                    <a:pt x="138" y="0"/>
                  </a:lnTo>
                  <a:lnTo>
                    <a:pt x="144" y="8"/>
                  </a:lnTo>
                  <a:lnTo>
                    <a:pt x="145" y="15"/>
                  </a:lnTo>
                  <a:lnTo>
                    <a:pt x="142" y="22"/>
                  </a:lnTo>
                  <a:lnTo>
                    <a:pt x="135" y="28"/>
                  </a:lnTo>
                  <a:lnTo>
                    <a:pt x="127" y="34"/>
                  </a:lnTo>
                  <a:lnTo>
                    <a:pt x="120" y="40"/>
                  </a:lnTo>
                  <a:lnTo>
                    <a:pt x="113" y="47"/>
                  </a:lnTo>
                  <a:lnTo>
                    <a:pt x="109" y="55"/>
                  </a:lnTo>
                  <a:lnTo>
                    <a:pt x="102" y="83"/>
                  </a:lnTo>
                  <a:lnTo>
                    <a:pt x="103" y="113"/>
                  </a:lnTo>
                  <a:lnTo>
                    <a:pt x="110" y="141"/>
                  </a:lnTo>
                  <a:lnTo>
                    <a:pt x="122" y="166"/>
                  </a:lnTo>
                  <a:lnTo>
                    <a:pt x="138" y="184"/>
                  </a:lnTo>
                  <a:lnTo>
                    <a:pt x="154" y="201"/>
                  </a:lnTo>
                  <a:lnTo>
                    <a:pt x="173" y="214"/>
                  </a:lnTo>
                  <a:lnTo>
                    <a:pt x="192" y="226"/>
                  </a:lnTo>
                  <a:lnTo>
                    <a:pt x="212" y="235"/>
                  </a:lnTo>
                  <a:lnTo>
                    <a:pt x="232" y="242"/>
                  </a:lnTo>
                  <a:lnTo>
                    <a:pt x="254" y="249"/>
                  </a:lnTo>
                  <a:lnTo>
                    <a:pt x="276" y="255"/>
                  </a:lnTo>
                  <a:lnTo>
                    <a:pt x="298" y="259"/>
                  </a:lnTo>
                  <a:lnTo>
                    <a:pt x="320" y="265"/>
                  </a:lnTo>
                  <a:lnTo>
                    <a:pt x="342" y="271"/>
                  </a:lnTo>
                  <a:lnTo>
                    <a:pt x="364" y="277"/>
                  </a:lnTo>
                  <a:lnTo>
                    <a:pt x="385" y="284"/>
                  </a:lnTo>
                  <a:lnTo>
                    <a:pt x="405" y="293"/>
                  </a:lnTo>
                  <a:lnTo>
                    <a:pt x="425" y="302"/>
                  </a:lnTo>
                  <a:lnTo>
                    <a:pt x="444" y="315"/>
                  </a:lnTo>
                  <a:lnTo>
                    <a:pt x="459" y="317"/>
                  </a:lnTo>
                  <a:lnTo>
                    <a:pt x="474" y="322"/>
                  </a:lnTo>
                  <a:lnTo>
                    <a:pt x="488" y="328"/>
                  </a:lnTo>
                  <a:lnTo>
                    <a:pt x="501" y="337"/>
                  </a:lnTo>
                  <a:lnTo>
                    <a:pt x="512" y="347"/>
                  </a:lnTo>
                  <a:lnTo>
                    <a:pt x="523" y="358"/>
                  </a:lnTo>
                  <a:lnTo>
                    <a:pt x="531" y="370"/>
                  </a:lnTo>
                  <a:lnTo>
                    <a:pt x="539" y="384"/>
                  </a:lnTo>
                  <a:lnTo>
                    <a:pt x="541" y="396"/>
                  </a:lnTo>
                  <a:lnTo>
                    <a:pt x="540" y="410"/>
                  </a:lnTo>
                  <a:lnTo>
                    <a:pt x="534" y="421"/>
                  </a:lnTo>
                  <a:lnTo>
                    <a:pt x="524" y="430"/>
                  </a:lnTo>
                  <a:lnTo>
                    <a:pt x="517" y="430"/>
                  </a:lnTo>
                  <a:lnTo>
                    <a:pt x="510" y="426"/>
                  </a:lnTo>
                  <a:lnTo>
                    <a:pt x="502" y="422"/>
                  </a:lnTo>
                  <a:lnTo>
                    <a:pt x="495" y="417"/>
                  </a:lnTo>
                  <a:lnTo>
                    <a:pt x="488" y="411"/>
                  </a:lnTo>
                  <a:lnTo>
                    <a:pt x="482" y="406"/>
                  </a:lnTo>
                  <a:lnTo>
                    <a:pt x="479" y="402"/>
                  </a:lnTo>
                  <a:lnTo>
                    <a:pt x="478" y="401"/>
                  </a:lnTo>
                  <a:lnTo>
                    <a:pt x="485" y="405"/>
                  </a:lnTo>
                  <a:lnTo>
                    <a:pt x="492" y="409"/>
                  </a:lnTo>
                  <a:lnTo>
                    <a:pt x="497" y="413"/>
                  </a:lnTo>
                  <a:lnTo>
                    <a:pt x="505" y="414"/>
                  </a:lnTo>
                  <a:lnTo>
                    <a:pt x="511" y="409"/>
                  </a:lnTo>
                  <a:lnTo>
                    <a:pt x="515" y="402"/>
                  </a:lnTo>
                  <a:lnTo>
                    <a:pt x="516" y="396"/>
                  </a:lnTo>
                  <a:lnTo>
                    <a:pt x="516" y="388"/>
                  </a:lnTo>
                  <a:lnTo>
                    <a:pt x="508" y="383"/>
                  </a:lnTo>
                  <a:lnTo>
                    <a:pt x="501" y="375"/>
                  </a:lnTo>
                  <a:lnTo>
                    <a:pt x="493" y="368"/>
                  </a:lnTo>
                  <a:lnTo>
                    <a:pt x="484" y="361"/>
                  </a:lnTo>
                  <a:lnTo>
                    <a:pt x="476" y="354"/>
                  </a:lnTo>
                  <a:lnTo>
                    <a:pt x="466" y="349"/>
                  </a:lnTo>
                  <a:lnTo>
                    <a:pt x="456" y="346"/>
                  </a:lnTo>
                  <a:lnTo>
                    <a:pt x="447" y="346"/>
                  </a:lnTo>
                  <a:lnTo>
                    <a:pt x="454" y="368"/>
                  </a:lnTo>
                  <a:lnTo>
                    <a:pt x="457" y="392"/>
                  </a:lnTo>
                  <a:lnTo>
                    <a:pt x="458" y="416"/>
                  </a:lnTo>
                  <a:lnTo>
                    <a:pt x="461" y="440"/>
                  </a:lnTo>
                  <a:lnTo>
                    <a:pt x="463" y="464"/>
                  </a:lnTo>
                  <a:lnTo>
                    <a:pt x="469" y="487"/>
                  </a:lnTo>
                  <a:lnTo>
                    <a:pt x="480" y="509"/>
                  </a:lnTo>
                  <a:lnTo>
                    <a:pt x="496" y="529"/>
                  </a:lnTo>
                  <a:lnTo>
                    <a:pt x="510" y="544"/>
                  </a:lnTo>
                  <a:lnTo>
                    <a:pt x="524" y="560"/>
                  </a:lnTo>
                  <a:lnTo>
                    <a:pt x="539" y="575"/>
                  </a:lnTo>
                  <a:lnTo>
                    <a:pt x="556" y="589"/>
                  </a:lnTo>
                  <a:lnTo>
                    <a:pt x="573" y="600"/>
                  </a:lnTo>
                  <a:lnTo>
                    <a:pt x="592" y="608"/>
                  </a:lnTo>
                  <a:lnTo>
                    <a:pt x="611" y="612"/>
                  </a:lnTo>
                  <a:lnTo>
                    <a:pt x="633" y="611"/>
                  </a:lnTo>
                  <a:lnTo>
                    <a:pt x="637" y="607"/>
                  </a:lnTo>
                  <a:lnTo>
                    <a:pt x="641" y="604"/>
                  </a:lnTo>
                  <a:lnTo>
                    <a:pt x="646" y="602"/>
                  </a:lnTo>
                  <a:lnTo>
                    <a:pt x="649" y="598"/>
                  </a:lnTo>
                  <a:lnTo>
                    <a:pt x="645" y="593"/>
                  </a:lnTo>
                  <a:lnTo>
                    <a:pt x="639" y="591"/>
                  </a:lnTo>
                  <a:lnTo>
                    <a:pt x="634" y="589"/>
                  </a:lnTo>
                  <a:lnTo>
                    <a:pt x="633" y="583"/>
                  </a:lnTo>
                  <a:lnTo>
                    <a:pt x="640" y="578"/>
                  </a:lnTo>
                  <a:lnTo>
                    <a:pt x="647" y="576"/>
                  </a:lnTo>
                  <a:lnTo>
                    <a:pt x="656" y="575"/>
                  </a:lnTo>
                  <a:lnTo>
                    <a:pt x="664" y="577"/>
                  </a:lnTo>
                  <a:lnTo>
                    <a:pt x="671" y="584"/>
                  </a:lnTo>
                  <a:lnTo>
                    <a:pt x="675" y="592"/>
                  </a:lnTo>
                  <a:lnTo>
                    <a:pt x="676" y="600"/>
                  </a:lnTo>
                  <a:lnTo>
                    <a:pt x="675" y="608"/>
                  </a:lnTo>
                  <a:lnTo>
                    <a:pt x="674" y="619"/>
                  </a:lnTo>
                  <a:lnTo>
                    <a:pt x="668" y="628"/>
                  </a:lnTo>
                  <a:lnTo>
                    <a:pt x="657" y="636"/>
                  </a:lnTo>
                  <a:lnTo>
                    <a:pt x="645" y="643"/>
                  </a:lnTo>
                  <a:lnTo>
                    <a:pt x="630" y="644"/>
                  </a:lnTo>
                  <a:lnTo>
                    <a:pt x="616" y="643"/>
                  </a:lnTo>
                  <a:lnTo>
                    <a:pt x="602" y="641"/>
                  </a:lnTo>
                  <a:lnTo>
                    <a:pt x="590" y="637"/>
                  </a:lnTo>
                  <a:lnTo>
                    <a:pt x="577" y="631"/>
                  </a:lnTo>
                  <a:lnTo>
                    <a:pt x="565" y="627"/>
                  </a:lnTo>
                  <a:lnTo>
                    <a:pt x="556" y="620"/>
                  </a:lnTo>
                  <a:lnTo>
                    <a:pt x="547" y="614"/>
                  </a:lnTo>
                  <a:lnTo>
                    <a:pt x="554" y="636"/>
                  </a:lnTo>
                  <a:lnTo>
                    <a:pt x="562" y="658"/>
                  </a:lnTo>
                  <a:lnTo>
                    <a:pt x="571" y="679"/>
                  </a:lnTo>
                  <a:lnTo>
                    <a:pt x="581" y="701"/>
                  </a:lnTo>
                  <a:lnTo>
                    <a:pt x="593" y="721"/>
                  </a:lnTo>
                  <a:lnTo>
                    <a:pt x="605" y="743"/>
                  </a:lnTo>
                  <a:lnTo>
                    <a:pt x="617" y="764"/>
                  </a:lnTo>
                  <a:lnTo>
                    <a:pt x="631" y="784"/>
                  </a:lnTo>
                  <a:lnTo>
                    <a:pt x="615" y="8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8" name="Freeform 21"/>
            <p:cNvSpPr>
              <a:spLocks/>
            </p:cNvSpPr>
            <p:nvPr/>
          </p:nvSpPr>
          <p:spPr bwMode="auto">
            <a:xfrm>
              <a:off x="1975" y="1295"/>
              <a:ext cx="130" cy="250"/>
            </a:xfrm>
            <a:custGeom>
              <a:avLst/>
              <a:gdLst>
                <a:gd name="T0" fmla="*/ 248 w 260"/>
                <a:gd name="T1" fmla="*/ 153 h 501"/>
                <a:gd name="T2" fmla="*/ 260 w 260"/>
                <a:gd name="T3" fmla="*/ 246 h 501"/>
                <a:gd name="T4" fmla="*/ 249 w 260"/>
                <a:gd name="T5" fmla="*/ 339 h 501"/>
                <a:gd name="T6" fmla="*/ 213 w 260"/>
                <a:gd name="T7" fmla="*/ 424 h 501"/>
                <a:gd name="T8" fmla="*/ 175 w 260"/>
                <a:gd name="T9" fmla="*/ 470 h 501"/>
                <a:gd name="T10" fmla="*/ 144 w 260"/>
                <a:gd name="T11" fmla="*/ 486 h 501"/>
                <a:gd name="T12" fmla="*/ 111 w 260"/>
                <a:gd name="T13" fmla="*/ 498 h 501"/>
                <a:gd name="T14" fmla="*/ 87 w 260"/>
                <a:gd name="T15" fmla="*/ 501 h 501"/>
                <a:gd name="T16" fmla="*/ 87 w 260"/>
                <a:gd name="T17" fmla="*/ 493 h 501"/>
                <a:gd name="T18" fmla="*/ 108 w 260"/>
                <a:gd name="T19" fmla="*/ 475 h 501"/>
                <a:gd name="T20" fmla="*/ 140 w 260"/>
                <a:gd name="T21" fmla="*/ 453 h 501"/>
                <a:gd name="T22" fmla="*/ 167 w 260"/>
                <a:gd name="T23" fmla="*/ 430 h 501"/>
                <a:gd name="T24" fmla="*/ 188 w 260"/>
                <a:gd name="T25" fmla="*/ 388 h 501"/>
                <a:gd name="T26" fmla="*/ 205 w 260"/>
                <a:gd name="T27" fmla="*/ 319 h 501"/>
                <a:gd name="T28" fmla="*/ 212 w 260"/>
                <a:gd name="T29" fmla="*/ 247 h 501"/>
                <a:gd name="T30" fmla="*/ 206 w 260"/>
                <a:gd name="T31" fmla="*/ 174 h 501"/>
                <a:gd name="T32" fmla="*/ 196 w 260"/>
                <a:gd name="T33" fmla="*/ 130 h 501"/>
                <a:gd name="T34" fmla="*/ 190 w 260"/>
                <a:gd name="T35" fmla="*/ 111 h 501"/>
                <a:gd name="T36" fmla="*/ 181 w 260"/>
                <a:gd name="T37" fmla="*/ 93 h 501"/>
                <a:gd name="T38" fmla="*/ 169 w 260"/>
                <a:gd name="T39" fmla="*/ 78 h 501"/>
                <a:gd name="T40" fmla="*/ 140 w 260"/>
                <a:gd name="T41" fmla="*/ 53 h 501"/>
                <a:gd name="T42" fmla="*/ 87 w 260"/>
                <a:gd name="T43" fmla="*/ 32 h 501"/>
                <a:gd name="T44" fmla="*/ 37 w 260"/>
                <a:gd name="T45" fmla="*/ 24 h 501"/>
                <a:gd name="T46" fmla="*/ 5 w 260"/>
                <a:gd name="T47" fmla="*/ 24 h 501"/>
                <a:gd name="T48" fmla="*/ 16 w 260"/>
                <a:gd name="T49" fmla="*/ 13 h 501"/>
                <a:gd name="T50" fmla="*/ 53 w 260"/>
                <a:gd name="T51" fmla="*/ 1 h 501"/>
                <a:gd name="T52" fmla="*/ 92 w 260"/>
                <a:gd name="T53" fmla="*/ 2 h 501"/>
                <a:gd name="T54" fmla="*/ 130 w 260"/>
                <a:gd name="T55" fmla="*/ 12 h 501"/>
                <a:gd name="T56" fmla="*/ 160 w 260"/>
                <a:gd name="T57" fmla="*/ 28 h 501"/>
                <a:gd name="T58" fmla="*/ 184 w 260"/>
                <a:gd name="T59" fmla="*/ 47 h 501"/>
                <a:gd name="T60" fmla="*/ 206 w 260"/>
                <a:gd name="T61" fmla="*/ 72 h 501"/>
                <a:gd name="T62" fmla="*/ 225 w 260"/>
                <a:gd name="T63" fmla="*/ 97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0" h="501">
                  <a:moveTo>
                    <a:pt x="232" y="111"/>
                  </a:moveTo>
                  <a:lnTo>
                    <a:pt x="248" y="153"/>
                  </a:lnTo>
                  <a:lnTo>
                    <a:pt x="257" y="198"/>
                  </a:lnTo>
                  <a:lnTo>
                    <a:pt x="260" y="246"/>
                  </a:lnTo>
                  <a:lnTo>
                    <a:pt x="258" y="293"/>
                  </a:lnTo>
                  <a:lnTo>
                    <a:pt x="249" y="339"/>
                  </a:lnTo>
                  <a:lnTo>
                    <a:pt x="234" y="384"/>
                  </a:lnTo>
                  <a:lnTo>
                    <a:pt x="213" y="424"/>
                  </a:lnTo>
                  <a:lnTo>
                    <a:pt x="186" y="461"/>
                  </a:lnTo>
                  <a:lnTo>
                    <a:pt x="175" y="470"/>
                  </a:lnTo>
                  <a:lnTo>
                    <a:pt x="160" y="478"/>
                  </a:lnTo>
                  <a:lnTo>
                    <a:pt x="144" y="486"/>
                  </a:lnTo>
                  <a:lnTo>
                    <a:pt x="127" y="493"/>
                  </a:lnTo>
                  <a:lnTo>
                    <a:pt x="111" y="498"/>
                  </a:lnTo>
                  <a:lnTo>
                    <a:pt x="97" y="501"/>
                  </a:lnTo>
                  <a:lnTo>
                    <a:pt x="87" y="501"/>
                  </a:lnTo>
                  <a:lnTo>
                    <a:pt x="82" y="499"/>
                  </a:lnTo>
                  <a:lnTo>
                    <a:pt x="87" y="493"/>
                  </a:lnTo>
                  <a:lnTo>
                    <a:pt x="96" y="485"/>
                  </a:lnTo>
                  <a:lnTo>
                    <a:pt x="108" y="475"/>
                  </a:lnTo>
                  <a:lnTo>
                    <a:pt x="123" y="464"/>
                  </a:lnTo>
                  <a:lnTo>
                    <a:pt x="140" y="453"/>
                  </a:lnTo>
                  <a:lnTo>
                    <a:pt x="154" y="441"/>
                  </a:lnTo>
                  <a:lnTo>
                    <a:pt x="167" y="430"/>
                  </a:lnTo>
                  <a:lnTo>
                    <a:pt x="175" y="421"/>
                  </a:lnTo>
                  <a:lnTo>
                    <a:pt x="188" y="388"/>
                  </a:lnTo>
                  <a:lnTo>
                    <a:pt x="198" y="355"/>
                  </a:lnTo>
                  <a:lnTo>
                    <a:pt x="205" y="319"/>
                  </a:lnTo>
                  <a:lnTo>
                    <a:pt x="210" y="284"/>
                  </a:lnTo>
                  <a:lnTo>
                    <a:pt x="212" y="247"/>
                  </a:lnTo>
                  <a:lnTo>
                    <a:pt x="210" y="210"/>
                  </a:lnTo>
                  <a:lnTo>
                    <a:pt x="206" y="174"/>
                  </a:lnTo>
                  <a:lnTo>
                    <a:pt x="198" y="140"/>
                  </a:lnTo>
                  <a:lnTo>
                    <a:pt x="196" y="130"/>
                  </a:lnTo>
                  <a:lnTo>
                    <a:pt x="194" y="120"/>
                  </a:lnTo>
                  <a:lnTo>
                    <a:pt x="190" y="111"/>
                  </a:lnTo>
                  <a:lnTo>
                    <a:pt x="186" y="103"/>
                  </a:lnTo>
                  <a:lnTo>
                    <a:pt x="181" y="93"/>
                  </a:lnTo>
                  <a:lnTo>
                    <a:pt x="175" y="85"/>
                  </a:lnTo>
                  <a:lnTo>
                    <a:pt x="169" y="78"/>
                  </a:lnTo>
                  <a:lnTo>
                    <a:pt x="163" y="70"/>
                  </a:lnTo>
                  <a:lnTo>
                    <a:pt x="140" y="53"/>
                  </a:lnTo>
                  <a:lnTo>
                    <a:pt x="114" y="40"/>
                  </a:lnTo>
                  <a:lnTo>
                    <a:pt x="87" y="32"/>
                  </a:lnTo>
                  <a:lnTo>
                    <a:pt x="61" y="27"/>
                  </a:lnTo>
                  <a:lnTo>
                    <a:pt x="37" y="24"/>
                  </a:lnTo>
                  <a:lnTo>
                    <a:pt x="17" y="24"/>
                  </a:lnTo>
                  <a:lnTo>
                    <a:pt x="5" y="24"/>
                  </a:lnTo>
                  <a:lnTo>
                    <a:pt x="0" y="24"/>
                  </a:lnTo>
                  <a:lnTo>
                    <a:pt x="16" y="13"/>
                  </a:lnTo>
                  <a:lnTo>
                    <a:pt x="34" y="6"/>
                  </a:lnTo>
                  <a:lnTo>
                    <a:pt x="53" y="1"/>
                  </a:lnTo>
                  <a:lnTo>
                    <a:pt x="73" y="0"/>
                  </a:lnTo>
                  <a:lnTo>
                    <a:pt x="92" y="2"/>
                  </a:lnTo>
                  <a:lnTo>
                    <a:pt x="112" y="6"/>
                  </a:lnTo>
                  <a:lnTo>
                    <a:pt x="130" y="12"/>
                  </a:lnTo>
                  <a:lnTo>
                    <a:pt x="148" y="19"/>
                  </a:lnTo>
                  <a:lnTo>
                    <a:pt x="160" y="28"/>
                  </a:lnTo>
                  <a:lnTo>
                    <a:pt x="173" y="37"/>
                  </a:lnTo>
                  <a:lnTo>
                    <a:pt x="184" y="47"/>
                  </a:lnTo>
                  <a:lnTo>
                    <a:pt x="196" y="59"/>
                  </a:lnTo>
                  <a:lnTo>
                    <a:pt x="206" y="72"/>
                  </a:lnTo>
                  <a:lnTo>
                    <a:pt x="216" y="84"/>
                  </a:lnTo>
                  <a:lnTo>
                    <a:pt x="225" y="97"/>
                  </a:lnTo>
                  <a:lnTo>
                    <a:pt x="232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Freeform 22"/>
            <p:cNvSpPr>
              <a:spLocks/>
            </p:cNvSpPr>
            <p:nvPr/>
          </p:nvSpPr>
          <p:spPr bwMode="auto">
            <a:xfrm>
              <a:off x="1210" y="1324"/>
              <a:ext cx="321" cy="350"/>
            </a:xfrm>
            <a:custGeom>
              <a:avLst/>
              <a:gdLst>
                <a:gd name="T0" fmla="*/ 641 w 641"/>
                <a:gd name="T1" fmla="*/ 3 h 699"/>
                <a:gd name="T2" fmla="*/ 641 w 641"/>
                <a:gd name="T3" fmla="*/ 107 h 699"/>
                <a:gd name="T4" fmla="*/ 641 w 641"/>
                <a:gd name="T5" fmla="*/ 334 h 699"/>
                <a:gd name="T6" fmla="*/ 638 w 641"/>
                <a:gd name="T7" fmla="*/ 563 h 699"/>
                <a:gd name="T8" fmla="*/ 629 w 641"/>
                <a:gd name="T9" fmla="*/ 668 h 699"/>
                <a:gd name="T10" fmla="*/ 623 w 641"/>
                <a:gd name="T11" fmla="*/ 668 h 699"/>
                <a:gd name="T12" fmla="*/ 607 w 641"/>
                <a:gd name="T13" fmla="*/ 669 h 699"/>
                <a:gd name="T14" fmla="*/ 583 w 641"/>
                <a:gd name="T15" fmla="*/ 672 h 699"/>
                <a:gd name="T16" fmla="*/ 549 w 641"/>
                <a:gd name="T17" fmla="*/ 673 h 699"/>
                <a:gd name="T18" fmla="*/ 511 w 641"/>
                <a:gd name="T19" fmla="*/ 676 h 699"/>
                <a:gd name="T20" fmla="*/ 466 w 641"/>
                <a:gd name="T21" fmla="*/ 678 h 699"/>
                <a:gd name="T22" fmla="*/ 419 w 641"/>
                <a:gd name="T23" fmla="*/ 682 h 699"/>
                <a:gd name="T24" fmla="*/ 368 w 641"/>
                <a:gd name="T25" fmla="*/ 684 h 699"/>
                <a:gd name="T26" fmla="*/ 318 w 641"/>
                <a:gd name="T27" fmla="*/ 688 h 699"/>
                <a:gd name="T28" fmla="*/ 266 w 641"/>
                <a:gd name="T29" fmla="*/ 690 h 699"/>
                <a:gd name="T30" fmla="*/ 216 w 641"/>
                <a:gd name="T31" fmla="*/ 693 h 699"/>
                <a:gd name="T32" fmla="*/ 169 w 641"/>
                <a:gd name="T33" fmla="*/ 696 h 699"/>
                <a:gd name="T34" fmla="*/ 127 w 641"/>
                <a:gd name="T35" fmla="*/ 697 h 699"/>
                <a:gd name="T36" fmla="*/ 88 w 641"/>
                <a:gd name="T37" fmla="*/ 698 h 699"/>
                <a:gd name="T38" fmla="*/ 57 w 641"/>
                <a:gd name="T39" fmla="*/ 699 h 699"/>
                <a:gd name="T40" fmla="*/ 34 w 641"/>
                <a:gd name="T41" fmla="*/ 699 h 699"/>
                <a:gd name="T42" fmla="*/ 0 w 641"/>
                <a:gd name="T43" fmla="*/ 0 h 699"/>
                <a:gd name="T44" fmla="*/ 641 w 641"/>
                <a:gd name="T45" fmla="*/ 3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1" h="699">
                  <a:moveTo>
                    <a:pt x="641" y="3"/>
                  </a:moveTo>
                  <a:lnTo>
                    <a:pt x="641" y="107"/>
                  </a:lnTo>
                  <a:lnTo>
                    <a:pt x="641" y="334"/>
                  </a:lnTo>
                  <a:lnTo>
                    <a:pt x="638" y="563"/>
                  </a:lnTo>
                  <a:lnTo>
                    <a:pt x="629" y="668"/>
                  </a:lnTo>
                  <a:lnTo>
                    <a:pt x="623" y="668"/>
                  </a:lnTo>
                  <a:lnTo>
                    <a:pt x="607" y="669"/>
                  </a:lnTo>
                  <a:lnTo>
                    <a:pt x="583" y="672"/>
                  </a:lnTo>
                  <a:lnTo>
                    <a:pt x="549" y="673"/>
                  </a:lnTo>
                  <a:lnTo>
                    <a:pt x="511" y="676"/>
                  </a:lnTo>
                  <a:lnTo>
                    <a:pt x="466" y="678"/>
                  </a:lnTo>
                  <a:lnTo>
                    <a:pt x="419" y="682"/>
                  </a:lnTo>
                  <a:lnTo>
                    <a:pt x="368" y="684"/>
                  </a:lnTo>
                  <a:lnTo>
                    <a:pt x="318" y="688"/>
                  </a:lnTo>
                  <a:lnTo>
                    <a:pt x="266" y="690"/>
                  </a:lnTo>
                  <a:lnTo>
                    <a:pt x="216" y="693"/>
                  </a:lnTo>
                  <a:lnTo>
                    <a:pt x="169" y="696"/>
                  </a:lnTo>
                  <a:lnTo>
                    <a:pt x="127" y="697"/>
                  </a:lnTo>
                  <a:lnTo>
                    <a:pt x="88" y="698"/>
                  </a:lnTo>
                  <a:lnTo>
                    <a:pt x="57" y="699"/>
                  </a:lnTo>
                  <a:lnTo>
                    <a:pt x="34" y="699"/>
                  </a:lnTo>
                  <a:lnTo>
                    <a:pt x="0" y="0"/>
                  </a:lnTo>
                  <a:lnTo>
                    <a:pt x="641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0" name="Freeform 23"/>
            <p:cNvSpPr>
              <a:spLocks/>
            </p:cNvSpPr>
            <p:nvPr/>
          </p:nvSpPr>
          <p:spPr bwMode="auto">
            <a:xfrm>
              <a:off x="1920" y="1320"/>
              <a:ext cx="117" cy="218"/>
            </a:xfrm>
            <a:custGeom>
              <a:avLst/>
              <a:gdLst>
                <a:gd name="T0" fmla="*/ 137 w 233"/>
                <a:gd name="T1" fmla="*/ 180 h 434"/>
                <a:gd name="T2" fmla="*/ 122 w 233"/>
                <a:gd name="T3" fmla="*/ 226 h 434"/>
                <a:gd name="T4" fmla="*/ 92 w 233"/>
                <a:gd name="T5" fmla="*/ 266 h 434"/>
                <a:gd name="T6" fmla="*/ 74 w 233"/>
                <a:gd name="T7" fmla="*/ 274 h 434"/>
                <a:gd name="T8" fmla="*/ 52 w 233"/>
                <a:gd name="T9" fmla="*/ 275 h 434"/>
                <a:gd name="T10" fmla="*/ 36 w 233"/>
                <a:gd name="T11" fmla="*/ 279 h 434"/>
                <a:gd name="T12" fmla="*/ 52 w 233"/>
                <a:gd name="T13" fmla="*/ 291 h 434"/>
                <a:gd name="T14" fmla="*/ 72 w 233"/>
                <a:gd name="T15" fmla="*/ 298 h 434"/>
                <a:gd name="T16" fmla="*/ 97 w 233"/>
                <a:gd name="T17" fmla="*/ 296 h 434"/>
                <a:gd name="T18" fmla="*/ 128 w 233"/>
                <a:gd name="T19" fmla="*/ 295 h 434"/>
                <a:gd name="T20" fmla="*/ 146 w 233"/>
                <a:gd name="T21" fmla="*/ 300 h 434"/>
                <a:gd name="T22" fmla="*/ 139 w 233"/>
                <a:gd name="T23" fmla="*/ 343 h 434"/>
                <a:gd name="T24" fmla="*/ 112 w 233"/>
                <a:gd name="T25" fmla="*/ 379 h 434"/>
                <a:gd name="T26" fmla="*/ 99 w 233"/>
                <a:gd name="T27" fmla="*/ 400 h 434"/>
                <a:gd name="T28" fmla="*/ 129 w 233"/>
                <a:gd name="T29" fmla="*/ 400 h 434"/>
                <a:gd name="T30" fmla="*/ 158 w 233"/>
                <a:gd name="T31" fmla="*/ 389 h 434"/>
                <a:gd name="T32" fmla="*/ 180 w 233"/>
                <a:gd name="T33" fmla="*/ 372 h 434"/>
                <a:gd name="T34" fmla="*/ 199 w 233"/>
                <a:gd name="T35" fmla="*/ 348 h 434"/>
                <a:gd name="T36" fmla="*/ 224 w 233"/>
                <a:gd name="T37" fmla="*/ 329 h 434"/>
                <a:gd name="T38" fmla="*/ 233 w 233"/>
                <a:gd name="T39" fmla="*/ 358 h 434"/>
                <a:gd name="T40" fmla="*/ 207 w 233"/>
                <a:gd name="T41" fmla="*/ 397 h 434"/>
                <a:gd name="T42" fmla="*/ 161 w 233"/>
                <a:gd name="T43" fmla="*/ 423 h 434"/>
                <a:gd name="T44" fmla="*/ 109 w 233"/>
                <a:gd name="T45" fmla="*/ 434 h 434"/>
                <a:gd name="T46" fmla="*/ 85 w 233"/>
                <a:gd name="T47" fmla="*/ 424 h 434"/>
                <a:gd name="T48" fmla="*/ 60 w 233"/>
                <a:gd name="T49" fmla="*/ 411 h 434"/>
                <a:gd name="T50" fmla="*/ 48 w 233"/>
                <a:gd name="T51" fmla="*/ 393 h 434"/>
                <a:gd name="T52" fmla="*/ 61 w 233"/>
                <a:gd name="T53" fmla="*/ 387 h 434"/>
                <a:gd name="T54" fmla="*/ 77 w 233"/>
                <a:gd name="T55" fmla="*/ 384 h 434"/>
                <a:gd name="T56" fmla="*/ 104 w 233"/>
                <a:gd name="T57" fmla="*/ 358 h 434"/>
                <a:gd name="T58" fmla="*/ 104 w 233"/>
                <a:gd name="T59" fmla="*/ 335 h 434"/>
                <a:gd name="T60" fmla="*/ 68 w 233"/>
                <a:gd name="T61" fmla="*/ 329 h 434"/>
                <a:gd name="T62" fmla="*/ 34 w 233"/>
                <a:gd name="T63" fmla="*/ 310 h 434"/>
                <a:gd name="T64" fmla="*/ 2 w 233"/>
                <a:gd name="T65" fmla="*/ 260 h 434"/>
                <a:gd name="T66" fmla="*/ 13 w 233"/>
                <a:gd name="T67" fmla="*/ 218 h 434"/>
                <a:gd name="T68" fmla="*/ 21 w 233"/>
                <a:gd name="T69" fmla="*/ 238 h 434"/>
                <a:gd name="T70" fmla="*/ 33 w 233"/>
                <a:gd name="T71" fmla="*/ 256 h 434"/>
                <a:gd name="T72" fmla="*/ 53 w 233"/>
                <a:gd name="T73" fmla="*/ 257 h 434"/>
                <a:gd name="T74" fmla="*/ 68 w 233"/>
                <a:gd name="T75" fmla="*/ 256 h 434"/>
                <a:gd name="T76" fmla="*/ 82 w 233"/>
                <a:gd name="T77" fmla="*/ 248 h 434"/>
                <a:gd name="T78" fmla="*/ 87 w 233"/>
                <a:gd name="T79" fmla="*/ 149 h 434"/>
                <a:gd name="T80" fmla="*/ 66 w 233"/>
                <a:gd name="T81" fmla="*/ 51 h 434"/>
                <a:gd name="T82" fmla="*/ 117 w 233"/>
                <a:gd name="T83" fmla="*/ 16 h 434"/>
                <a:gd name="T84" fmla="*/ 133 w 233"/>
                <a:gd name="T85" fmla="*/ 147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33" h="434">
                  <a:moveTo>
                    <a:pt x="133" y="147"/>
                  </a:moveTo>
                  <a:lnTo>
                    <a:pt x="137" y="164"/>
                  </a:lnTo>
                  <a:lnTo>
                    <a:pt x="137" y="180"/>
                  </a:lnTo>
                  <a:lnTo>
                    <a:pt x="135" y="196"/>
                  </a:lnTo>
                  <a:lnTo>
                    <a:pt x="130" y="211"/>
                  </a:lnTo>
                  <a:lnTo>
                    <a:pt x="122" y="226"/>
                  </a:lnTo>
                  <a:lnTo>
                    <a:pt x="114" y="240"/>
                  </a:lnTo>
                  <a:lnTo>
                    <a:pt x="104" y="253"/>
                  </a:lnTo>
                  <a:lnTo>
                    <a:pt x="92" y="266"/>
                  </a:lnTo>
                  <a:lnTo>
                    <a:pt x="86" y="270"/>
                  </a:lnTo>
                  <a:lnTo>
                    <a:pt x="79" y="272"/>
                  </a:lnTo>
                  <a:lnTo>
                    <a:pt x="74" y="274"/>
                  </a:lnTo>
                  <a:lnTo>
                    <a:pt x="67" y="275"/>
                  </a:lnTo>
                  <a:lnTo>
                    <a:pt x="60" y="275"/>
                  </a:lnTo>
                  <a:lnTo>
                    <a:pt x="52" y="275"/>
                  </a:lnTo>
                  <a:lnTo>
                    <a:pt x="41" y="275"/>
                  </a:lnTo>
                  <a:lnTo>
                    <a:pt x="31" y="273"/>
                  </a:lnTo>
                  <a:lnTo>
                    <a:pt x="36" y="279"/>
                  </a:lnTo>
                  <a:lnTo>
                    <a:pt x="40" y="283"/>
                  </a:lnTo>
                  <a:lnTo>
                    <a:pt x="46" y="288"/>
                  </a:lnTo>
                  <a:lnTo>
                    <a:pt x="52" y="291"/>
                  </a:lnTo>
                  <a:lnTo>
                    <a:pt x="59" y="295"/>
                  </a:lnTo>
                  <a:lnTo>
                    <a:pt x="66" y="297"/>
                  </a:lnTo>
                  <a:lnTo>
                    <a:pt x="72" y="298"/>
                  </a:lnTo>
                  <a:lnTo>
                    <a:pt x="79" y="300"/>
                  </a:lnTo>
                  <a:lnTo>
                    <a:pt x="87" y="298"/>
                  </a:lnTo>
                  <a:lnTo>
                    <a:pt x="97" y="296"/>
                  </a:lnTo>
                  <a:lnTo>
                    <a:pt x="107" y="295"/>
                  </a:lnTo>
                  <a:lnTo>
                    <a:pt x="117" y="295"/>
                  </a:lnTo>
                  <a:lnTo>
                    <a:pt x="128" y="295"/>
                  </a:lnTo>
                  <a:lnTo>
                    <a:pt x="136" y="295"/>
                  </a:lnTo>
                  <a:lnTo>
                    <a:pt x="143" y="297"/>
                  </a:lnTo>
                  <a:lnTo>
                    <a:pt x="146" y="300"/>
                  </a:lnTo>
                  <a:lnTo>
                    <a:pt x="146" y="316"/>
                  </a:lnTo>
                  <a:lnTo>
                    <a:pt x="144" y="329"/>
                  </a:lnTo>
                  <a:lnTo>
                    <a:pt x="139" y="343"/>
                  </a:lnTo>
                  <a:lnTo>
                    <a:pt x="131" y="356"/>
                  </a:lnTo>
                  <a:lnTo>
                    <a:pt x="122" y="369"/>
                  </a:lnTo>
                  <a:lnTo>
                    <a:pt x="112" y="379"/>
                  </a:lnTo>
                  <a:lnTo>
                    <a:pt x="101" y="388"/>
                  </a:lnTo>
                  <a:lnTo>
                    <a:pt x="90" y="396"/>
                  </a:lnTo>
                  <a:lnTo>
                    <a:pt x="99" y="400"/>
                  </a:lnTo>
                  <a:lnTo>
                    <a:pt x="109" y="401"/>
                  </a:lnTo>
                  <a:lnTo>
                    <a:pt x="120" y="401"/>
                  </a:lnTo>
                  <a:lnTo>
                    <a:pt x="129" y="400"/>
                  </a:lnTo>
                  <a:lnTo>
                    <a:pt x="139" y="397"/>
                  </a:lnTo>
                  <a:lnTo>
                    <a:pt x="148" y="394"/>
                  </a:lnTo>
                  <a:lnTo>
                    <a:pt x="158" y="389"/>
                  </a:lnTo>
                  <a:lnTo>
                    <a:pt x="166" y="385"/>
                  </a:lnTo>
                  <a:lnTo>
                    <a:pt x="174" y="379"/>
                  </a:lnTo>
                  <a:lnTo>
                    <a:pt x="180" y="372"/>
                  </a:lnTo>
                  <a:lnTo>
                    <a:pt x="186" y="364"/>
                  </a:lnTo>
                  <a:lnTo>
                    <a:pt x="192" y="356"/>
                  </a:lnTo>
                  <a:lnTo>
                    <a:pt x="199" y="348"/>
                  </a:lnTo>
                  <a:lnTo>
                    <a:pt x="206" y="340"/>
                  </a:lnTo>
                  <a:lnTo>
                    <a:pt x="214" y="334"/>
                  </a:lnTo>
                  <a:lnTo>
                    <a:pt x="224" y="329"/>
                  </a:lnTo>
                  <a:lnTo>
                    <a:pt x="229" y="339"/>
                  </a:lnTo>
                  <a:lnTo>
                    <a:pt x="233" y="349"/>
                  </a:lnTo>
                  <a:lnTo>
                    <a:pt x="233" y="358"/>
                  </a:lnTo>
                  <a:lnTo>
                    <a:pt x="230" y="369"/>
                  </a:lnTo>
                  <a:lnTo>
                    <a:pt x="220" y="385"/>
                  </a:lnTo>
                  <a:lnTo>
                    <a:pt x="207" y="397"/>
                  </a:lnTo>
                  <a:lnTo>
                    <a:pt x="193" y="408"/>
                  </a:lnTo>
                  <a:lnTo>
                    <a:pt x="178" y="416"/>
                  </a:lnTo>
                  <a:lnTo>
                    <a:pt x="161" y="423"/>
                  </a:lnTo>
                  <a:lnTo>
                    <a:pt x="144" y="427"/>
                  </a:lnTo>
                  <a:lnTo>
                    <a:pt x="127" y="431"/>
                  </a:lnTo>
                  <a:lnTo>
                    <a:pt x="109" y="434"/>
                  </a:lnTo>
                  <a:lnTo>
                    <a:pt x="101" y="431"/>
                  </a:lnTo>
                  <a:lnTo>
                    <a:pt x="93" y="427"/>
                  </a:lnTo>
                  <a:lnTo>
                    <a:pt x="85" y="424"/>
                  </a:lnTo>
                  <a:lnTo>
                    <a:pt x="76" y="420"/>
                  </a:lnTo>
                  <a:lnTo>
                    <a:pt x="68" y="417"/>
                  </a:lnTo>
                  <a:lnTo>
                    <a:pt x="60" y="411"/>
                  </a:lnTo>
                  <a:lnTo>
                    <a:pt x="53" y="406"/>
                  </a:lnTo>
                  <a:lnTo>
                    <a:pt x="46" y="397"/>
                  </a:lnTo>
                  <a:lnTo>
                    <a:pt x="48" y="393"/>
                  </a:lnTo>
                  <a:lnTo>
                    <a:pt x="52" y="391"/>
                  </a:lnTo>
                  <a:lnTo>
                    <a:pt x="56" y="388"/>
                  </a:lnTo>
                  <a:lnTo>
                    <a:pt x="61" y="387"/>
                  </a:lnTo>
                  <a:lnTo>
                    <a:pt x="67" y="386"/>
                  </a:lnTo>
                  <a:lnTo>
                    <a:pt x="72" y="385"/>
                  </a:lnTo>
                  <a:lnTo>
                    <a:pt x="77" y="384"/>
                  </a:lnTo>
                  <a:lnTo>
                    <a:pt x="82" y="381"/>
                  </a:lnTo>
                  <a:lnTo>
                    <a:pt x="93" y="370"/>
                  </a:lnTo>
                  <a:lnTo>
                    <a:pt x="104" y="358"/>
                  </a:lnTo>
                  <a:lnTo>
                    <a:pt x="112" y="346"/>
                  </a:lnTo>
                  <a:lnTo>
                    <a:pt x="115" y="332"/>
                  </a:lnTo>
                  <a:lnTo>
                    <a:pt x="104" y="335"/>
                  </a:lnTo>
                  <a:lnTo>
                    <a:pt x="91" y="335"/>
                  </a:lnTo>
                  <a:lnTo>
                    <a:pt x="79" y="334"/>
                  </a:lnTo>
                  <a:lnTo>
                    <a:pt x="68" y="329"/>
                  </a:lnTo>
                  <a:lnTo>
                    <a:pt x="56" y="325"/>
                  </a:lnTo>
                  <a:lnTo>
                    <a:pt x="45" y="318"/>
                  </a:lnTo>
                  <a:lnTo>
                    <a:pt x="34" y="310"/>
                  </a:lnTo>
                  <a:lnTo>
                    <a:pt x="24" y="301"/>
                  </a:lnTo>
                  <a:lnTo>
                    <a:pt x="10" y="282"/>
                  </a:lnTo>
                  <a:lnTo>
                    <a:pt x="2" y="260"/>
                  </a:lnTo>
                  <a:lnTo>
                    <a:pt x="0" y="237"/>
                  </a:lnTo>
                  <a:lnTo>
                    <a:pt x="6" y="215"/>
                  </a:lnTo>
                  <a:lnTo>
                    <a:pt x="13" y="218"/>
                  </a:lnTo>
                  <a:lnTo>
                    <a:pt x="16" y="223"/>
                  </a:lnTo>
                  <a:lnTo>
                    <a:pt x="18" y="230"/>
                  </a:lnTo>
                  <a:lnTo>
                    <a:pt x="21" y="238"/>
                  </a:lnTo>
                  <a:lnTo>
                    <a:pt x="23" y="245"/>
                  </a:lnTo>
                  <a:lnTo>
                    <a:pt x="28" y="252"/>
                  </a:lnTo>
                  <a:lnTo>
                    <a:pt x="33" y="256"/>
                  </a:lnTo>
                  <a:lnTo>
                    <a:pt x="44" y="257"/>
                  </a:lnTo>
                  <a:lnTo>
                    <a:pt x="48" y="257"/>
                  </a:lnTo>
                  <a:lnTo>
                    <a:pt x="53" y="257"/>
                  </a:lnTo>
                  <a:lnTo>
                    <a:pt x="57" y="257"/>
                  </a:lnTo>
                  <a:lnTo>
                    <a:pt x="63" y="257"/>
                  </a:lnTo>
                  <a:lnTo>
                    <a:pt x="68" y="256"/>
                  </a:lnTo>
                  <a:lnTo>
                    <a:pt x="74" y="253"/>
                  </a:lnTo>
                  <a:lnTo>
                    <a:pt x="78" y="251"/>
                  </a:lnTo>
                  <a:lnTo>
                    <a:pt x="82" y="248"/>
                  </a:lnTo>
                  <a:lnTo>
                    <a:pt x="97" y="215"/>
                  </a:lnTo>
                  <a:lnTo>
                    <a:pt x="97" y="182"/>
                  </a:lnTo>
                  <a:lnTo>
                    <a:pt x="87" y="149"/>
                  </a:lnTo>
                  <a:lnTo>
                    <a:pt x="75" y="114"/>
                  </a:lnTo>
                  <a:lnTo>
                    <a:pt x="66" y="82"/>
                  </a:lnTo>
                  <a:lnTo>
                    <a:pt x="66" y="51"/>
                  </a:lnTo>
                  <a:lnTo>
                    <a:pt x="79" y="23"/>
                  </a:lnTo>
                  <a:lnTo>
                    <a:pt x="115" y="0"/>
                  </a:lnTo>
                  <a:lnTo>
                    <a:pt x="117" y="16"/>
                  </a:lnTo>
                  <a:lnTo>
                    <a:pt x="122" y="56"/>
                  </a:lnTo>
                  <a:lnTo>
                    <a:pt x="128" y="105"/>
                  </a:lnTo>
                  <a:lnTo>
                    <a:pt x="133" y="1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Freeform 24"/>
            <p:cNvSpPr>
              <a:spLocks/>
            </p:cNvSpPr>
            <p:nvPr/>
          </p:nvSpPr>
          <p:spPr bwMode="auto">
            <a:xfrm>
              <a:off x="1228" y="1334"/>
              <a:ext cx="289" cy="328"/>
            </a:xfrm>
            <a:custGeom>
              <a:avLst/>
              <a:gdLst>
                <a:gd name="T0" fmla="*/ 568 w 578"/>
                <a:gd name="T1" fmla="*/ 622 h 654"/>
                <a:gd name="T2" fmla="*/ 545 w 578"/>
                <a:gd name="T3" fmla="*/ 624 h 654"/>
                <a:gd name="T4" fmla="*/ 517 w 578"/>
                <a:gd name="T5" fmla="*/ 625 h 654"/>
                <a:gd name="T6" fmla="*/ 481 w 578"/>
                <a:gd name="T7" fmla="*/ 629 h 654"/>
                <a:gd name="T8" fmla="*/ 441 w 578"/>
                <a:gd name="T9" fmla="*/ 631 h 654"/>
                <a:gd name="T10" fmla="*/ 398 w 578"/>
                <a:gd name="T11" fmla="*/ 633 h 654"/>
                <a:gd name="T12" fmla="*/ 352 w 578"/>
                <a:gd name="T13" fmla="*/ 636 h 654"/>
                <a:gd name="T14" fmla="*/ 305 w 578"/>
                <a:gd name="T15" fmla="*/ 639 h 654"/>
                <a:gd name="T16" fmla="*/ 258 w 578"/>
                <a:gd name="T17" fmla="*/ 641 h 654"/>
                <a:gd name="T18" fmla="*/ 213 w 578"/>
                <a:gd name="T19" fmla="*/ 644 h 654"/>
                <a:gd name="T20" fmla="*/ 169 w 578"/>
                <a:gd name="T21" fmla="*/ 646 h 654"/>
                <a:gd name="T22" fmla="*/ 129 w 578"/>
                <a:gd name="T23" fmla="*/ 648 h 654"/>
                <a:gd name="T24" fmla="*/ 94 w 578"/>
                <a:gd name="T25" fmla="*/ 651 h 654"/>
                <a:gd name="T26" fmla="*/ 64 w 578"/>
                <a:gd name="T27" fmla="*/ 652 h 654"/>
                <a:gd name="T28" fmla="*/ 42 w 578"/>
                <a:gd name="T29" fmla="*/ 653 h 654"/>
                <a:gd name="T30" fmla="*/ 27 w 578"/>
                <a:gd name="T31" fmla="*/ 654 h 654"/>
                <a:gd name="T32" fmla="*/ 23 w 578"/>
                <a:gd name="T33" fmla="*/ 654 h 654"/>
                <a:gd name="T34" fmla="*/ 0 w 578"/>
                <a:gd name="T35" fmla="*/ 0 h 654"/>
                <a:gd name="T36" fmla="*/ 578 w 578"/>
                <a:gd name="T37" fmla="*/ 8 h 654"/>
                <a:gd name="T38" fmla="*/ 568 w 578"/>
                <a:gd name="T39" fmla="*/ 622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8" h="654">
                  <a:moveTo>
                    <a:pt x="568" y="622"/>
                  </a:moveTo>
                  <a:lnTo>
                    <a:pt x="545" y="624"/>
                  </a:lnTo>
                  <a:lnTo>
                    <a:pt x="517" y="625"/>
                  </a:lnTo>
                  <a:lnTo>
                    <a:pt x="481" y="629"/>
                  </a:lnTo>
                  <a:lnTo>
                    <a:pt x="441" y="631"/>
                  </a:lnTo>
                  <a:lnTo>
                    <a:pt x="398" y="633"/>
                  </a:lnTo>
                  <a:lnTo>
                    <a:pt x="352" y="636"/>
                  </a:lnTo>
                  <a:lnTo>
                    <a:pt x="305" y="639"/>
                  </a:lnTo>
                  <a:lnTo>
                    <a:pt x="258" y="641"/>
                  </a:lnTo>
                  <a:lnTo>
                    <a:pt x="213" y="644"/>
                  </a:lnTo>
                  <a:lnTo>
                    <a:pt x="169" y="646"/>
                  </a:lnTo>
                  <a:lnTo>
                    <a:pt x="129" y="648"/>
                  </a:lnTo>
                  <a:lnTo>
                    <a:pt x="94" y="651"/>
                  </a:lnTo>
                  <a:lnTo>
                    <a:pt x="64" y="652"/>
                  </a:lnTo>
                  <a:lnTo>
                    <a:pt x="42" y="653"/>
                  </a:lnTo>
                  <a:lnTo>
                    <a:pt x="27" y="654"/>
                  </a:lnTo>
                  <a:lnTo>
                    <a:pt x="23" y="654"/>
                  </a:lnTo>
                  <a:lnTo>
                    <a:pt x="0" y="0"/>
                  </a:lnTo>
                  <a:lnTo>
                    <a:pt x="578" y="8"/>
                  </a:lnTo>
                  <a:lnTo>
                    <a:pt x="568" y="622"/>
                  </a:lnTo>
                  <a:close/>
                </a:path>
              </a:pathLst>
            </a:custGeom>
            <a:solidFill>
              <a:srgbClr val="26AD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4" name="Freeform 25"/>
            <p:cNvSpPr>
              <a:spLocks/>
            </p:cNvSpPr>
            <p:nvPr/>
          </p:nvSpPr>
          <p:spPr bwMode="auto">
            <a:xfrm>
              <a:off x="1186" y="1700"/>
              <a:ext cx="378" cy="112"/>
            </a:xfrm>
            <a:custGeom>
              <a:avLst/>
              <a:gdLst>
                <a:gd name="T0" fmla="*/ 754 w 756"/>
                <a:gd name="T1" fmla="*/ 7 h 226"/>
                <a:gd name="T2" fmla="*/ 741 w 756"/>
                <a:gd name="T3" fmla="*/ 14 h 226"/>
                <a:gd name="T4" fmla="*/ 716 w 756"/>
                <a:gd name="T5" fmla="*/ 27 h 226"/>
                <a:gd name="T6" fmla="*/ 682 w 756"/>
                <a:gd name="T7" fmla="*/ 43 h 226"/>
                <a:gd name="T8" fmla="*/ 643 w 756"/>
                <a:gd name="T9" fmla="*/ 59 h 226"/>
                <a:gd name="T10" fmla="*/ 602 w 756"/>
                <a:gd name="T11" fmla="*/ 74 h 226"/>
                <a:gd name="T12" fmla="*/ 559 w 756"/>
                <a:gd name="T13" fmla="*/ 86 h 226"/>
                <a:gd name="T14" fmla="*/ 519 w 756"/>
                <a:gd name="T15" fmla="*/ 92 h 226"/>
                <a:gd name="T16" fmla="*/ 486 w 756"/>
                <a:gd name="T17" fmla="*/ 128 h 226"/>
                <a:gd name="T18" fmla="*/ 475 w 756"/>
                <a:gd name="T19" fmla="*/ 210 h 226"/>
                <a:gd name="T20" fmla="*/ 458 w 756"/>
                <a:gd name="T21" fmla="*/ 206 h 226"/>
                <a:gd name="T22" fmla="*/ 453 w 756"/>
                <a:gd name="T23" fmla="*/ 151 h 226"/>
                <a:gd name="T24" fmla="*/ 460 w 756"/>
                <a:gd name="T25" fmla="*/ 116 h 226"/>
                <a:gd name="T26" fmla="*/ 467 w 756"/>
                <a:gd name="T27" fmla="*/ 101 h 226"/>
                <a:gd name="T28" fmla="*/ 476 w 756"/>
                <a:gd name="T29" fmla="*/ 90 h 226"/>
                <a:gd name="T30" fmla="*/ 488 w 756"/>
                <a:gd name="T31" fmla="*/ 81 h 226"/>
                <a:gd name="T32" fmla="*/ 505 w 756"/>
                <a:gd name="T33" fmla="*/ 77 h 226"/>
                <a:gd name="T34" fmla="*/ 541 w 756"/>
                <a:gd name="T35" fmla="*/ 69 h 226"/>
                <a:gd name="T36" fmla="*/ 590 w 756"/>
                <a:gd name="T37" fmla="*/ 54 h 226"/>
                <a:gd name="T38" fmla="*/ 636 w 756"/>
                <a:gd name="T39" fmla="*/ 38 h 226"/>
                <a:gd name="T40" fmla="*/ 636 w 756"/>
                <a:gd name="T41" fmla="*/ 32 h 226"/>
                <a:gd name="T42" fmla="*/ 574 w 756"/>
                <a:gd name="T43" fmla="*/ 35 h 226"/>
                <a:gd name="T44" fmla="*/ 483 w 756"/>
                <a:gd name="T45" fmla="*/ 40 h 226"/>
                <a:gd name="T46" fmla="*/ 376 w 756"/>
                <a:gd name="T47" fmla="*/ 47 h 226"/>
                <a:gd name="T48" fmla="*/ 264 w 756"/>
                <a:gd name="T49" fmla="*/ 57 h 226"/>
                <a:gd name="T50" fmla="*/ 159 w 756"/>
                <a:gd name="T51" fmla="*/ 65 h 226"/>
                <a:gd name="T52" fmla="*/ 72 w 756"/>
                <a:gd name="T53" fmla="*/ 71 h 226"/>
                <a:gd name="T54" fmla="*/ 14 w 756"/>
                <a:gd name="T55" fmla="*/ 75 h 226"/>
                <a:gd name="T56" fmla="*/ 2 w 756"/>
                <a:gd name="T57" fmla="*/ 69 h 226"/>
                <a:gd name="T58" fmla="*/ 6 w 756"/>
                <a:gd name="T59" fmla="*/ 59 h 226"/>
                <a:gd name="T60" fmla="*/ 13 w 756"/>
                <a:gd name="T61" fmla="*/ 51 h 226"/>
                <a:gd name="T62" fmla="*/ 36 w 756"/>
                <a:gd name="T63" fmla="*/ 50 h 226"/>
                <a:gd name="T64" fmla="*/ 71 w 756"/>
                <a:gd name="T65" fmla="*/ 46 h 226"/>
                <a:gd name="T66" fmla="*/ 114 w 756"/>
                <a:gd name="T67" fmla="*/ 42 h 226"/>
                <a:gd name="T68" fmla="*/ 167 w 756"/>
                <a:gd name="T69" fmla="*/ 37 h 226"/>
                <a:gd name="T70" fmla="*/ 225 w 756"/>
                <a:gd name="T71" fmla="*/ 31 h 226"/>
                <a:gd name="T72" fmla="*/ 288 w 756"/>
                <a:gd name="T73" fmla="*/ 27 h 226"/>
                <a:gd name="T74" fmla="*/ 354 w 756"/>
                <a:gd name="T75" fmla="*/ 21 h 226"/>
                <a:gd name="T76" fmla="*/ 420 w 756"/>
                <a:gd name="T77" fmla="*/ 15 h 226"/>
                <a:gd name="T78" fmla="*/ 485 w 756"/>
                <a:gd name="T79" fmla="*/ 10 h 226"/>
                <a:gd name="T80" fmla="*/ 548 w 756"/>
                <a:gd name="T81" fmla="*/ 7 h 226"/>
                <a:gd name="T82" fmla="*/ 605 w 756"/>
                <a:gd name="T83" fmla="*/ 4 h 226"/>
                <a:gd name="T84" fmla="*/ 656 w 756"/>
                <a:gd name="T85" fmla="*/ 1 h 226"/>
                <a:gd name="T86" fmla="*/ 698 w 756"/>
                <a:gd name="T87" fmla="*/ 0 h 226"/>
                <a:gd name="T88" fmla="*/ 731 w 756"/>
                <a:gd name="T89" fmla="*/ 1 h 226"/>
                <a:gd name="T90" fmla="*/ 751 w 756"/>
                <a:gd name="T91" fmla="*/ 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6" h="226">
                  <a:moveTo>
                    <a:pt x="756" y="6"/>
                  </a:moveTo>
                  <a:lnTo>
                    <a:pt x="754" y="7"/>
                  </a:lnTo>
                  <a:lnTo>
                    <a:pt x="749" y="9"/>
                  </a:lnTo>
                  <a:lnTo>
                    <a:pt x="741" y="14"/>
                  </a:lnTo>
                  <a:lnTo>
                    <a:pt x="729" y="20"/>
                  </a:lnTo>
                  <a:lnTo>
                    <a:pt x="716" y="27"/>
                  </a:lnTo>
                  <a:lnTo>
                    <a:pt x="700" y="35"/>
                  </a:lnTo>
                  <a:lnTo>
                    <a:pt x="682" y="43"/>
                  </a:lnTo>
                  <a:lnTo>
                    <a:pt x="664" y="51"/>
                  </a:lnTo>
                  <a:lnTo>
                    <a:pt x="643" y="59"/>
                  </a:lnTo>
                  <a:lnTo>
                    <a:pt x="622" y="67"/>
                  </a:lnTo>
                  <a:lnTo>
                    <a:pt x="602" y="74"/>
                  </a:lnTo>
                  <a:lnTo>
                    <a:pt x="580" y="81"/>
                  </a:lnTo>
                  <a:lnTo>
                    <a:pt x="559" y="86"/>
                  </a:lnTo>
                  <a:lnTo>
                    <a:pt x="538" y="90"/>
                  </a:lnTo>
                  <a:lnTo>
                    <a:pt x="519" y="92"/>
                  </a:lnTo>
                  <a:lnTo>
                    <a:pt x="500" y="92"/>
                  </a:lnTo>
                  <a:lnTo>
                    <a:pt x="486" y="128"/>
                  </a:lnTo>
                  <a:lnTo>
                    <a:pt x="478" y="173"/>
                  </a:lnTo>
                  <a:lnTo>
                    <a:pt x="475" y="210"/>
                  </a:lnTo>
                  <a:lnTo>
                    <a:pt x="475" y="226"/>
                  </a:lnTo>
                  <a:lnTo>
                    <a:pt x="458" y="206"/>
                  </a:lnTo>
                  <a:lnTo>
                    <a:pt x="452" y="180"/>
                  </a:lnTo>
                  <a:lnTo>
                    <a:pt x="453" y="151"/>
                  </a:lnTo>
                  <a:lnTo>
                    <a:pt x="458" y="123"/>
                  </a:lnTo>
                  <a:lnTo>
                    <a:pt x="460" y="116"/>
                  </a:lnTo>
                  <a:lnTo>
                    <a:pt x="463" y="108"/>
                  </a:lnTo>
                  <a:lnTo>
                    <a:pt x="467" y="101"/>
                  </a:lnTo>
                  <a:lnTo>
                    <a:pt x="470" y="96"/>
                  </a:lnTo>
                  <a:lnTo>
                    <a:pt x="476" y="90"/>
                  </a:lnTo>
                  <a:lnTo>
                    <a:pt x="482" y="84"/>
                  </a:lnTo>
                  <a:lnTo>
                    <a:pt x="488" y="81"/>
                  </a:lnTo>
                  <a:lnTo>
                    <a:pt x="496" y="77"/>
                  </a:lnTo>
                  <a:lnTo>
                    <a:pt x="505" y="77"/>
                  </a:lnTo>
                  <a:lnTo>
                    <a:pt x="520" y="75"/>
                  </a:lnTo>
                  <a:lnTo>
                    <a:pt x="541" y="69"/>
                  </a:lnTo>
                  <a:lnTo>
                    <a:pt x="565" y="62"/>
                  </a:lnTo>
                  <a:lnTo>
                    <a:pt x="590" y="54"/>
                  </a:lnTo>
                  <a:lnTo>
                    <a:pt x="614" y="46"/>
                  </a:lnTo>
                  <a:lnTo>
                    <a:pt x="636" y="38"/>
                  </a:lnTo>
                  <a:lnTo>
                    <a:pt x="653" y="33"/>
                  </a:lnTo>
                  <a:lnTo>
                    <a:pt x="636" y="32"/>
                  </a:lnTo>
                  <a:lnTo>
                    <a:pt x="609" y="33"/>
                  </a:lnTo>
                  <a:lnTo>
                    <a:pt x="574" y="35"/>
                  </a:lnTo>
                  <a:lnTo>
                    <a:pt x="531" y="37"/>
                  </a:lnTo>
                  <a:lnTo>
                    <a:pt x="483" y="40"/>
                  </a:lnTo>
                  <a:lnTo>
                    <a:pt x="431" y="44"/>
                  </a:lnTo>
                  <a:lnTo>
                    <a:pt x="376" y="47"/>
                  </a:lnTo>
                  <a:lnTo>
                    <a:pt x="321" y="52"/>
                  </a:lnTo>
                  <a:lnTo>
                    <a:pt x="264" y="57"/>
                  </a:lnTo>
                  <a:lnTo>
                    <a:pt x="210" y="60"/>
                  </a:lnTo>
                  <a:lnTo>
                    <a:pt x="159" y="65"/>
                  </a:lnTo>
                  <a:lnTo>
                    <a:pt x="113" y="68"/>
                  </a:lnTo>
                  <a:lnTo>
                    <a:pt x="72" y="71"/>
                  </a:lnTo>
                  <a:lnTo>
                    <a:pt x="40" y="73"/>
                  </a:lnTo>
                  <a:lnTo>
                    <a:pt x="14" y="75"/>
                  </a:lnTo>
                  <a:lnTo>
                    <a:pt x="0" y="75"/>
                  </a:lnTo>
                  <a:lnTo>
                    <a:pt x="2" y="69"/>
                  </a:lnTo>
                  <a:lnTo>
                    <a:pt x="4" y="63"/>
                  </a:lnTo>
                  <a:lnTo>
                    <a:pt x="6" y="59"/>
                  </a:lnTo>
                  <a:lnTo>
                    <a:pt x="7" y="52"/>
                  </a:lnTo>
                  <a:lnTo>
                    <a:pt x="13" y="51"/>
                  </a:lnTo>
                  <a:lnTo>
                    <a:pt x="23" y="51"/>
                  </a:lnTo>
                  <a:lnTo>
                    <a:pt x="36" y="50"/>
                  </a:lnTo>
                  <a:lnTo>
                    <a:pt x="52" y="47"/>
                  </a:lnTo>
                  <a:lnTo>
                    <a:pt x="71" y="46"/>
                  </a:lnTo>
                  <a:lnTo>
                    <a:pt x="91" y="44"/>
                  </a:lnTo>
                  <a:lnTo>
                    <a:pt x="114" y="42"/>
                  </a:lnTo>
                  <a:lnTo>
                    <a:pt x="140" y="39"/>
                  </a:lnTo>
                  <a:lnTo>
                    <a:pt x="167" y="37"/>
                  </a:lnTo>
                  <a:lnTo>
                    <a:pt x="195" y="35"/>
                  </a:lnTo>
                  <a:lnTo>
                    <a:pt x="225" y="31"/>
                  </a:lnTo>
                  <a:lnTo>
                    <a:pt x="256" y="29"/>
                  </a:lnTo>
                  <a:lnTo>
                    <a:pt x="288" y="27"/>
                  </a:lnTo>
                  <a:lnTo>
                    <a:pt x="321" y="23"/>
                  </a:lnTo>
                  <a:lnTo>
                    <a:pt x="354" y="21"/>
                  </a:lnTo>
                  <a:lnTo>
                    <a:pt x="387" y="18"/>
                  </a:lnTo>
                  <a:lnTo>
                    <a:pt x="420" y="15"/>
                  </a:lnTo>
                  <a:lnTo>
                    <a:pt x="453" y="13"/>
                  </a:lnTo>
                  <a:lnTo>
                    <a:pt x="485" y="10"/>
                  </a:lnTo>
                  <a:lnTo>
                    <a:pt x="516" y="8"/>
                  </a:lnTo>
                  <a:lnTo>
                    <a:pt x="548" y="7"/>
                  </a:lnTo>
                  <a:lnTo>
                    <a:pt x="576" y="5"/>
                  </a:lnTo>
                  <a:lnTo>
                    <a:pt x="605" y="4"/>
                  </a:lnTo>
                  <a:lnTo>
                    <a:pt x="632" y="2"/>
                  </a:lnTo>
                  <a:lnTo>
                    <a:pt x="656" y="1"/>
                  </a:lnTo>
                  <a:lnTo>
                    <a:pt x="678" y="1"/>
                  </a:lnTo>
                  <a:lnTo>
                    <a:pt x="698" y="0"/>
                  </a:lnTo>
                  <a:lnTo>
                    <a:pt x="716" y="1"/>
                  </a:lnTo>
                  <a:lnTo>
                    <a:pt x="731" y="1"/>
                  </a:lnTo>
                  <a:lnTo>
                    <a:pt x="742" y="2"/>
                  </a:lnTo>
                  <a:lnTo>
                    <a:pt x="751" y="4"/>
                  </a:lnTo>
                  <a:lnTo>
                    <a:pt x="756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5" name="Freeform 26"/>
            <p:cNvSpPr>
              <a:spLocks/>
            </p:cNvSpPr>
            <p:nvPr/>
          </p:nvSpPr>
          <p:spPr bwMode="auto">
            <a:xfrm>
              <a:off x="1062" y="1758"/>
              <a:ext cx="496" cy="113"/>
            </a:xfrm>
            <a:custGeom>
              <a:avLst/>
              <a:gdLst>
                <a:gd name="T0" fmla="*/ 289 w 991"/>
                <a:gd name="T1" fmla="*/ 222 h 225"/>
                <a:gd name="T2" fmla="*/ 235 w 991"/>
                <a:gd name="T3" fmla="*/ 209 h 225"/>
                <a:gd name="T4" fmla="*/ 156 w 991"/>
                <a:gd name="T5" fmla="*/ 190 h 225"/>
                <a:gd name="T6" fmla="*/ 76 w 991"/>
                <a:gd name="T7" fmla="*/ 169 h 225"/>
                <a:gd name="T8" fmla="*/ 17 w 991"/>
                <a:gd name="T9" fmla="*/ 151 h 225"/>
                <a:gd name="T10" fmla="*/ 2 w 991"/>
                <a:gd name="T11" fmla="*/ 139 h 225"/>
                <a:gd name="T12" fmla="*/ 13 w 991"/>
                <a:gd name="T13" fmla="*/ 127 h 225"/>
                <a:gd name="T14" fmla="*/ 335 w 991"/>
                <a:gd name="T15" fmla="*/ 70 h 225"/>
                <a:gd name="T16" fmla="*/ 327 w 991"/>
                <a:gd name="T17" fmla="*/ 24 h 225"/>
                <a:gd name="T18" fmla="*/ 306 w 991"/>
                <a:gd name="T19" fmla="*/ 26 h 225"/>
                <a:gd name="T20" fmla="*/ 258 w 991"/>
                <a:gd name="T21" fmla="*/ 31 h 225"/>
                <a:gd name="T22" fmla="*/ 195 w 991"/>
                <a:gd name="T23" fmla="*/ 36 h 225"/>
                <a:gd name="T24" fmla="*/ 139 w 991"/>
                <a:gd name="T25" fmla="*/ 42 h 225"/>
                <a:gd name="T26" fmla="*/ 103 w 991"/>
                <a:gd name="T27" fmla="*/ 46 h 225"/>
                <a:gd name="T28" fmla="*/ 98 w 991"/>
                <a:gd name="T29" fmla="*/ 40 h 225"/>
                <a:gd name="T30" fmla="*/ 113 w 991"/>
                <a:gd name="T31" fmla="*/ 31 h 225"/>
                <a:gd name="T32" fmla="*/ 159 w 991"/>
                <a:gd name="T33" fmla="*/ 24 h 225"/>
                <a:gd name="T34" fmla="*/ 205 w 991"/>
                <a:gd name="T35" fmla="*/ 17 h 225"/>
                <a:gd name="T36" fmla="*/ 251 w 991"/>
                <a:gd name="T37" fmla="*/ 12 h 225"/>
                <a:gd name="T38" fmla="*/ 297 w 991"/>
                <a:gd name="T39" fmla="*/ 6 h 225"/>
                <a:gd name="T40" fmla="*/ 343 w 991"/>
                <a:gd name="T41" fmla="*/ 0 h 225"/>
                <a:gd name="T42" fmla="*/ 365 w 991"/>
                <a:gd name="T43" fmla="*/ 46 h 225"/>
                <a:gd name="T44" fmla="*/ 368 w 991"/>
                <a:gd name="T45" fmla="*/ 96 h 225"/>
                <a:gd name="T46" fmla="*/ 327 w 991"/>
                <a:gd name="T47" fmla="*/ 131 h 225"/>
                <a:gd name="T48" fmla="*/ 292 w 991"/>
                <a:gd name="T49" fmla="*/ 115 h 225"/>
                <a:gd name="T50" fmla="*/ 245 w 991"/>
                <a:gd name="T51" fmla="*/ 119 h 225"/>
                <a:gd name="T52" fmla="*/ 198 w 991"/>
                <a:gd name="T53" fmla="*/ 126 h 225"/>
                <a:gd name="T54" fmla="*/ 152 w 991"/>
                <a:gd name="T55" fmla="*/ 134 h 225"/>
                <a:gd name="T56" fmla="*/ 106 w 991"/>
                <a:gd name="T57" fmla="*/ 141 h 225"/>
                <a:gd name="T58" fmla="*/ 89 w 991"/>
                <a:gd name="T59" fmla="*/ 149 h 225"/>
                <a:gd name="T60" fmla="*/ 133 w 991"/>
                <a:gd name="T61" fmla="*/ 159 h 225"/>
                <a:gd name="T62" fmla="*/ 176 w 991"/>
                <a:gd name="T63" fmla="*/ 170 h 225"/>
                <a:gd name="T64" fmla="*/ 220 w 991"/>
                <a:gd name="T65" fmla="*/ 180 h 225"/>
                <a:gd name="T66" fmla="*/ 263 w 991"/>
                <a:gd name="T67" fmla="*/ 190 h 225"/>
                <a:gd name="T68" fmla="*/ 307 w 991"/>
                <a:gd name="T69" fmla="*/ 199 h 225"/>
                <a:gd name="T70" fmla="*/ 352 w 991"/>
                <a:gd name="T71" fmla="*/ 192 h 225"/>
                <a:gd name="T72" fmla="*/ 464 w 991"/>
                <a:gd name="T73" fmla="*/ 175 h 225"/>
                <a:gd name="T74" fmla="*/ 610 w 991"/>
                <a:gd name="T75" fmla="*/ 152 h 225"/>
                <a:gd name="T76" fmla="*/ 755 w 991"/>
                <a:gd name="T77" fmla="*/ 129 h 225"/>
                <a:gd name="T78" fmla="*/ 868 w 991"/>
                <a:gd name="T79" fmla="*/ 110 h 225"/>
                <a:gd name="T80" fmla="*/ 743 w 991"/>
                <a:gd name="T81" fmla="*/ 84 h 225"/>
                <a:gd name="T82" fmla="*/ 752 w 991"/>
                <a:gd name="T83" fmla="*/ 68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91" h="225">
                  <a:moveTo>
                    <a:pt x="301" y="225"/>
                  </a:moveTo>
                  <a:lnTo>
                    <a:pt x="298" y="224"/>
                  </a:lnTo>
                  <a:lnTo>
                    <a:pt x="289" y="222"/>
                  </a:lnTo>
                  <a:lnTo>
                    <a:pt x="275" y="218"/>
                  </a:lnTo>
                  <a:lnTo>
                    <a:pt x="256" y="215"/>
                  </a:lnTo>
                  <a:lnTo>
                    <a:pt x="235" y="209"/>
                  </a:lnTo>
                  <a:lnTo>
                    <a:pt x="209" y="204"/>
                  </a:lnTo>
                  <a:lnTo>
                    <a:pt x="183" y="197"/>
                  </a:lnTo>
                  <a:lnTo>
                    <a:pt x="156" y="190"/>
                  </a:lnTo>
                  <a:lnTo>
                    <a:pt x="129" y="183"/>
                  </a:lnTo>
                  <a:lnTo>
                    <a:pt x="101" y="176"/>
                  </a:lnTo>
                  <a:lnTo>
                    <a:pt x="76" y="169"/>
                  </a:lnTo>
                  <a:lnTo>
                    <a:pt x="53" y="162"/>
                  </a:lnTo>
                  <a:lnTo>
                    <a:pt x="33" y="156"/>
                  </a:lnTo>
                  <a:lnTo>
                    <a:pt x="17" y="151"/>
                  </a:lnTo>
                  <a:lnTo>
                    <a:pt x="5" y="147"/>
                  </a:lnTo>
                  <a:lnTo>
                    <a:pt x="0" y="144"/>
                  </a:lnTo>
                  <a:lnTo>
                    <a:pt x="2" y="139"/>
                  </a:lnTo>
                  <a:lnTo>
                    <a:pt x="5" y="136"/>
                  </a:lnTo>
                  <a:lnTo>
                    <a:pt x="10" y="132"/>
                  </a:lnTo>
                  <a:lnTo>
                    <a:pt x="13" y="127"/>
                  </a:lnTo>
                  <a:lnTo>
                    <a:pt x="330" y="85"/>
                  </a:lnTo>
                  <a:lnTo>
                    <a:pt x="333" y="85"/>
                  </a:lnTo>
                  <a:lnTo>
                    <a:pt x="335" y="70"/>
                  </a:lnTo>
                  <a:lnTo>
                    <a:pt x="336" y="54"/>
                  </a:lnTo>
                  <a:lnTo>
                    <a:pt x="334" y="38"/>
                  </a:lnTo>
                  <a:lnTo>
                    <a:pt x="327" y="24"/>
                  </a:lnTo>
                  <a:lnTo>
                    <a:pt x="324" y="24"/>
                  </a:lnTo>
                  <a:lnTo>
                    <a:pt x="318" y="25"/>
                  </a:lnTo>
                  <a:lnTo>
                    <a:pt x="306" y="26"/>
                  </a:lnTo>
                  <a:lnTo>
                    <a:pt x="292" y="27"/>
                  </a:lnTo>
                  <a:lnTo>
                    <a:pt x="276" y="28"/>
                  </a:lnTo>
                  <a:lnTo>
                    <a:pt x="258" y="31"/>
                  </a:lnTo>
                  <a:lnTo>
                    <a:pt x="237" y="33"/>
                  </a:lnTo>
                  <a:lnTo>
                    <a:pt x="216" y="34"/>
                  </a:lnTo>
                  <a:lnTo>
                    <a:pt x="195" y="36"/>
                  </a:lnTo>
                  <a:lnTo>
                    <a:pt x="175" y="39"/>
                  </a:lnTo>
                  <a:lnTo>
                    <a:pt x="156" y="41"/>
                  </a:lnTo>
                  <a:lnTo>
                    <a:pt x="139" y="42"/>
                  </a:lnTo>
                  <a:lnTo>
                    <a:pt x="124" y="43"/>
                  </a:lnTo>
                  <a:lnTo>
                    <a:pt x="111" y="45"/>
                  </a:lnTo>
                  <a:lnTo>
                    <a:pt x="103" y="46"/>
                  </a:lnTo>
                  <a:lnTo>
                    <a:pt x="100" y="46"/>
                  </a:lnTo>
                  <a:lnTo>
                    <a:pt x="98" y="43"/>
                  </a:lnTo>
                  <a:lnTo>
                    <a:pt x="98" y="40"/>
                  </a:lnTo>
                  <a:lnTo>
                    <a:pt x="98" y="36"/>
                  </a:lnTo>
                  <a:lnTo>
                    <a:pt x="98" y="33"/>
                  </a:lnTo>
                  <a:lnTo>
                    <a:pt x="113" y="31"/>
                  </a:lnTo>
                  <a:lnTo>
                    <a:pt x="128" y="27"/>
                  </a:lnTo>
                  <a:lnTo>
                    <a:pt x="144" y="25"/>
                  </a:lnTo>
                  <a:lnTo>
                    <a:pt x="159" y="24"/>
                  </a:lnTo>
                  <a:lnTo>
                    <a:pt x="174" y="21"/>
                  </a:lnTo>
                  <a:lnTo>
                    <a:pt x="189" y="19"/>
                  </a:lnTo>
                  <a:lnTo>
                    <a:pt x="205" y="17"/>
                  </a:lnTo>
                  <a:lnTo>
                    <a:pt x="220" y="16"/>
                  </a:lnTo>
                  <a:lnTo>
                    <a:pt x="235" y="13"/>
                  </a:lnTo>
                  <a:lnTo>
                    <a:pt x="251" y="12"/>
                  </a:lnTo>
                  <a:lnTo>
                    <a:pt x="266" y="10"/>
                  </a:lnTo>
                  <a:lnTo>
                    <a:pt x="282" y="8"/>
                  </a:lnTo>
                  <a:lnTo>
                    <a:pt x="297" y="6"/>
                  </a:lnTo>
                  <a:lnTo>
                    <a:pt x="312" y="4"/>
                  </a:lnTo>
                  <a:lnTo>
                    <a:pt x="328" y="2"/>
                  </a:lnTo>
                  <a:lnTo>
                    <a:pt x="343" y="0"/>
                  </a:lnTo>
                  <a:lnTo>
                    <a:pt x="353" y="13"/>
                  </a:lnTo>
                  <a:lnTo>
                    <a:pt x="360" y="28"/>
                  </a:lnTo>
                  <a:lnTo>
                    <a:pt x="365" y="46"/>
                  </a:lnTo>
                  <a:lnTo>
                    <a:pt x="368" y="62"/>
                  </a:lnTo>
                  <a:lnTo>
                    <a:pt x="372" y="79"/>
                  </a:lnTo>
                  <a:lnTo>
                    <a:pt x="368" y="96"/>
                  </a:lnTo>
                  <a:lnTo>
                    <a:pt x="360" y="112"/>
                  </a:lnTo>
                  <a:lnTo>
                    <a:pt x="352" y="127"/>
                  </a:lnTo>
                  <a:lnTo>
                    <a:pt x="327" y="131"/>
                  </a:lnTo>
                  <a:lnTo>
                    <a:pt x="324" y="112"/>
                  </a:lnTo>
                  <a:lnTo>
                    <a:pt x="308" y="114"/>
                  </a:lnTo>
                  <a:lnTo>
                    <a:pt x="292" y="115"/>
                  </a:lnTo>
                  <a:lnTo>
                    <a:pt x="276" y="116"/>
                  </a:lnTo>
                  <a:lnTo>
                    <a:pt x="261" y="118"/>
                  </a:lnTo>
                  <a:lnTo>
                    <a:pt x="245" y="119"/>
                  </a:lnTo>
                  <a:lnTo>
                    <a:pt x="229" y="122"/>
                  </a:lnTo>
                  <a:lnTo>
                    <a:pt x="214" y="124"/>
                  </a:lnTo>
                  <a:lnTo>
                    <a:pt x="198" y="126"/>
                  </a:lnTo>
                  <a:lnTo>
                    <a:pt x="183" y="129"/>
                  </a:lnTo>
                  <a:lnTo>
                    <a:pt x="168" y="131"/>
                  </a:lnTo>
                  <a:lnTo>
                    <a:pt x="152" y="134"/>
                  </a:lnTo>
                  <a:lnTo>
                    <a:pt x="137" y="137"/>
                  </a:lnTo>
                  <a:lnTo>
                    <a:pt x="121" y="139"/>
                  </a:lnTo>
                  <a:lnTo>
                    <a:pt x="106" y="141"/>
                  </a:lnTo>
                  <a:lnTo>
                    <a:pt x="89" y="144"/>
                  </a:lnTo>
                  <a:lnTo>
                    <a:pt x="75" y="146"/>
                  </a:lnTo>
                  <a:lnTo>
                    <a:pt x="89" y="149"/>
                  </a:lnTo>
                  <a:lnTo>
                    <a:pt x="103" y="153"/>
                  </a:lnTo>
                  <a:lnTo>
                    <a:pt x="118" y="155"/>
                  </a:lnTo>
                  <a:lnTo>
                    <a:pt x="133" y="159"/>
                  </a:lnTo>
                  <a:lnTo>
                    <a:pt x="147" y="162"/>
                  </a:lnTo>
                  <a:lnTo>
                    <a:pt x="162" y="167"/>
                  </a:lnTo>
                  <a:lnTo>
                    <a:pt x="176" y="170"/>
                  </a:lnTo>
                  <a:lnTo>
                    <a:pt x="191" y="174"/>
                  </a:lnTo>
                  <a:lnTo>
                    <a:pt x="205" y="177"/>
                  </a:lnTo>
                  <a:lnTo>
                    <a:pt x="220" y="180"/>
                  </a:lnTo>
                  <a:lnTo>
                    <a:pt x="233" y="184"/>
                  </a:lnTo>
                  <a:lnTo>
                    <a:pt x="248" y="187"/>
                  </a:lnTo>
                  <a:lnTo>
                    <a:pt x="263" y="190"/>
                  </a:lnTo>
                  <a:lnTo>
                    <a:pt x="277" y="193"/>
                  </a:lnTo>
                  <a:lnTo>
                    <a:pt x="292" y="197"/>
                  </a:lnTo>
                  <a:lnTo>
                    <a:pt x="307" y="199"/>
                  </a:lnTo>
                  <a:lnTo>
                    <a:pt x="313" y="198"/>
                  </a:lnTo>
                  <a:lnTo>
                    <a:pt x="328" y="195"/>
                  </a:lnTo>
                  <a:lnTo>
                    <a:pt x="352" y="192"/>
                  </a:lnTo>
                  <a:lnTo>
                    <a:pt x="383" y="187"/>
                  </a:lnTo>
                  <a:lnTo>
                    <a:pt x="421" y="182"/>
                  </a:lnTo>
                  <a:lnTo>
                    <a:pt x="464" y="175"/>
                  </a:lnTo>
                  <a:lnTo>
                    <a:pt x="511" y="168"/>
                  </a:lnTo>
                  <a:lnTo>
                    <a:pt x="559" y="160"/>
                  </a:lnTo>
                  <a:lnTo>
                    <a:pt x="610" y="152"/>
                  </a:lnTo>
                  <a:lnTo>
                    <a:pt x="660" y="145"/>
                  </a:lnTo>
                  <a:lnTo>
                    <a:pt x="709" y="137"/>
                  </a:lnTo>
                  <a:lnTo>
                    <a:pt x="755" y="129"/>
                  </a:lnTo>
                  <a:lnTo>
                    <a:pt x="799" y="122"/>
                  </a:lnTo>
                  <a:lnTo>
                    <a:pt x="836" y="116"/>
                  </a:lnTo>
                  <a:lnTo>
                    <a:pt x="868" y="110"/>
                  </a:lnTo>
                  <a:lnTo>
                    <a:pt x="892" y="106"/>
                  </a:lnTo>
                  <a:lnTo>
                    <a:pt x="744" y="87"/>
                  </a:lnTo>
                  <a:lnTo>
                    <a:pt x="743" y="84"/>
                  </a:lnTo>
                  <a:lnTo>
                    <a:pt x="745" y="78"/>
                  </a:lnTo>
                  <a:lnTo>
                    <a:pt x="748" y="72"/>
                  </a:lnTo>
                  <a:lnTo>
                    <a:pt x="752" y="68"/>
                  </a:lnTo>
                  <a:lnTo>
                    <a:pt x="991" y="106"/>
                  </a:lnTo>
                  <a:lnTo>
                    <a:pt x="301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7" name="Freeform 27"/>
            <p:cNvSpPr>
              <a:spLocks/>
            </p:cNvSpPr>
            <p:nvPr/>
          </p:nvSpPr>
          <p:spPr bwMode="auto">
            <a:xfrm>
              <a:off x="1419" y="1870"/>
              <a:ext cx="25" cy="63"/>
            </a:xfrm>
            <a:custGeom>
              <a:avLst/>
              <a:gdLst>
                <a:gd name="T0" fmla="*/ 15 w 50"/>
                <a:gd name="T1" fmla="*/ 2 h 126"/>
                <a:gd name="T2" fmla="*/ 20 w 50"/>
                <a:gd name="T3" fmla="*/ 16 h 126"/>
                <a:gd name="T4" fmla="*/ 26 w 50"/>
                <a:gd name="T5" fmla="*/ 31 h 126"/>
                <a:gd name="T6" fmla="*/ 31 w 50"/>
                <a:gd name="T7" fmla="*/ 45 h 126"/>
                <a:gd name="T8" fmla="*/ 37 w 50"/>
                <a:gd name="T9" fmla="*/ 59 h 126"/>
                <a:gd name="T10" fmla="*/ 41 w 50"/>
                <a:gd name="T11" fmla="*/ 74 h 126"/>
                <a:gd name="T12" fmla="*/ 45 w 50"/>
                <a:gd name="T13" fmla="*/ 89 h 126"/>
                <a:gd name="T14" fmla="*/ 48 w 50"/>
                <a:gd name="T15" fmla="*/ 104 h 126"/>
                <a:gd name="T16" fmla="*/ 50 w 50"/>
                <a:gd name="T17" fmla="*/ 120 h 126"/>
                <a:gd name="T18" fmla="*/ 38 w 50"/>
                <a:gd name="T19" fmla="*/ 126 h 126"/>
                <a:gd name="T20" fmla="*/ 31 w 50"/>
                <a:gd name="T21" fmla="*/ 112 h 126"/>
                <a:gd name="T22" fmla="*/ 29 w 50"/>
                <a:gd name="T23" fmla="*/ 96 h 126"/>
                <a:gd name="T24" fmla="*/ 26 w 50"/>
                <a:gd name="T25" fmla="*/ 81 h 126"/>
                <a:gd name="T26" fmla="*/ 22 w 50"/>
                <a:gd name="T27" fmla="*/ 66 h 126"/>
                <a:gd name="T28" fmla="*/ 0 w 50"/>
                <a:gd name="T29" fmla="*/ 7 h 126"/>
                <a:gd name="T30" fmla="*/ 2 w 50"/>
                <a:gd name="T31" fmla="*/ 4 h 126"/>
                <a:gd name="T32" fmla="*/ 5 w 50"/>
                <a:gd name="T33" fmla="*/ 1 h 126"/>
                <a:gd name="T34" fmla="*/ 10 w 50"/>
                <a:gd name="T35" fmla="*/ 0 h 126"/>
                <a:gd name="T36" fmla="*/ 15 w 50"/>
                <a:gd name="T37" fmla="*/ 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" h="126">
                  <a:moveTo>
                    <a:pt x="15" y="2"/>
                  </a:moveTo>
                  <a:lnTo>
                    <a:pt x="20" y="16"/>
                  </a:lnTo>
                  <a:lnTo>
                    <a:pt x="26" y="31"/>
                  </a:lnTo>
                  <a:lnTo>
                    <a:pt x="31" y="45"/>
                  </a:lnTo>
                  <a:lnTo>
                    <a:pt x="37" y="59"/>
                  </a:lnTo>
                  <a:lnTo>
                    <a:pt x="41" y="74"/>
                  </a:lnTo>
                  <a:lnTo>
                    <a:pt x="45" y="89"/>
                  </a:lnTo>
                  <a:lnTo>
                    <a:pt x="48" y="104"/>
                  </a:lnTo>
                  <a:lnTo>
                    <a:pt x="50" y="120"/>
                  </a:lnTo>
                  <a:lnTo>
                    <a:pt x="38" y="126"/>
                  </a:lnTo>
                  <a:lnTo>
                    <a:pt x="31" y="112"/>
                  </a:lnTo>
                  <a:lnTo>
                    <a:pt x="29" y="96"/>
                  </a:lnTo>
                  <a:lnTo>
                    <a:pt x="26" y="81"/>
                  </a:lnTo>
                  <a:lnTo>
                    <a:pt x="22" y="66"/>
                  </a:lnTo>
                  <a:lnTo>
                    <a:pt x="0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10" y="0"/>
                  </a:lnTo>
                  <a:lnTo>
                    <a:pt x="1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8" name="Freeform 28"/>
            <p:cNvSpPr>
              <a:spLocks/>
            </p:cNvSpPr>
            <p:nvPr/>
          </p:nvSpPr>
          <p:spPr bwMode="auto">
            <a:xfrm>
              <a:off x="1397" y="1871"/>
              <a:ext cx="28" cy="55"/>
            </a:xfrm>
            <a:custGeom>
              <a:avLst/>
              <a:gdLst>
                <a:gd name="T0" fmla="*/ 13 w 56"/>
                <a:gd name="T1" fmla="*/ 0 h 111"/>
                <a:gd name="T2" fmla="*/ 20 w 56"/>
                <a:gd name="T3" fmla="*/ 13 h 111"/>
                <a:gd name="T4" fmla="*/ 26 w 56"/>
                <a:gd name="T5" fmla="*/ 26 h 111"/>
                <a:gd name="T6" fmla="*/ 33 w 56"/>
                <a:gd name="T7" fmla="*/ 38 h 111"/>
                <a:gd name="T8" fmla="*/ 39 w 56"/>
                <a:gd name="T9" fmla="*/ 51 h 111"/>
                <a:gd name="T10" fmla="*/ 45 w 56"/>
                <a:gd name="T11" fmla="*/ 64 h 111"/>
                <a:gd name="T12" fmla="*/ 49 w 56"/>
                <a:gd name="T13" fmla="*/ 78 h 111"/>
                <a:gd name="T14" fmla="*/ 54 w 56"/>
                <a:gd name="T15" fmla="*/ 91 h 111"/>
                <a:gd name="T16" fmla="*/ 56 w 56"/>
                <a:gd name="T17" fmla="*/ 105 h 111"/>
                <a:gd name="T18" fmla="*/ 53 w 56"/>
                <a:gd name="T19" fmla="*/ 106 h 111"/>
                <a:gd name="T20" fmla="*/ 51 w 56"/>
                <a:gd name="T21" fmla="*/ 109 h 111"/>
                <a:gd name="T22" fmla="*/ 47 w 56"/>
                <a:gd name="T23" fmla="*/ 111 h 111"/>
                <a:gd name="T24" fmla="*/ 44 w 56"/>
                <a:gd name="T25" fmla="*/ 111 h 111"/>
                <a:gd name="T26" fmla="*/ 38 w 56"/>
                <a:gd name="T27" fmla="*/ 98 h 111"/>
                <a:gd name="T28" fmla="*/ 33 w 56"/>
                <a:gd name="T29" fmla="*/ 86 h 111"/>
                <a:gd name="T30" fmla="*/ 30 w 56"/>
                <a:gd name="T31" fmla="*/ 72 h 111"/>
                <a:gd name="T32" fmla="*/ 26 w 56"/>
                <a:gd name="T33" fmla="*/ 59 h 111"/>
                <a:gd name="T34" fmla="*/ 22 w 56"/>
                <a:gd name="T35" fmla="*/ 45 h 111"/>
                <a:gd name="T36" fmla="*/ 17 w 56"/>
                <a:gd name="T37" fmla="*/ 33 h 111"/>
                <a:gd name="T38" fmla="*/ 9 w 56"/>
                <a:gd name="T39" fmla="*/ 21 h 111"/>
                <a:gd name="T40" fmla="*/ 0 w 56"/>
                <a:gd name="T41" fmla="*/ 11 h 111"/>
                <a:gd name="T42" fmla="*/ 1 w 56"/>
                <a:gd name="T43" fmla="*/ 7 h 111"/>
                <a:gd name="T44" fmla="*/ 5 w 56"/>
                <a:gd name="T45" fmla="*/ 4 h 111"/>
                <a:gd name="T46" fmla="*/ 8 w 56"/>
                <a:gd name="T47" fmla="*/ 0 h 111"/>
                <a:gd name="T48" fmla="*/ 13 w 56"/>
                <a:gd name="T4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6" h="111">
                  <a:moveTo>
                    <a:pt x="13" y="0"/>
                  </a:moveTo>
                  <a:lnTo>
                    <a:pt x="20" y="13"/>
                  </a:lnTo>
                  <a:lnTo>
                    <a:pt x="26" y="26"/>
                  </a:lnTo>
                  <a:lnTo>
                    <a:pt x="33" y="38"/>
                  </a:lnTo>
                  <a:lnTo>
                    <a:pt x="39" y="51"/>
                  </a:lnTo>
                  <a:lnTo>
                    <a:pt x="45" y="64"/>
                  </a:lnTo>
                  <a:lnTo>
                    <a:pt x="49" y="78"/>
                  </a:lnTo>
                  <a:lnTo>
                    <a:pt x="54" y="91"/>
                  </a:lnTo>
                  <a:lnTo>
                    <a:pt x="56" y="105"/>
                  </a:lnTo>
                  <a:lnTo>
                    <a:pt x="53" y="106"/>
                  </a:lnTo>
                  <a:lnTo>
                    <a:pt x="51" y="109"/>
                  </a:lnTo>
                  <a:lnTo>
                    <a:pt x="47" y="111"/>
                  </a:lnTo>
                  <a:lnTo>
                    <a:pt x="44" y="111"/>
                  </a:lnTo>
                  <a:lnTo>
                    <a:pt x="38" y="98"/>
                  </a:lnTo>
                  <a:lnTo>
                    <a:pt x="33" y="86"/>
                  </a:lnTo>
                  <a:lnTo>
                    <a:pt x="30" y="72"/>
                  </a:lnTo>
                  <a:lnTo>
                    <a:pt x="26" y="59"/>
                  </a:lnTo>
                  <a:lnTo>
                    <a:pt x="22" y="45"/>
                  </a:lnTo>
                  <a:lnTo>
                    <a:pt x="17" y="33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1" y="7"/>
                  </a:lnTo>
                  <a:lnTo>
                    <a:pt x="5" y="4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29" name="Freeform 29"/>
            <p:cNvSpPr>
              <a:spLocks/>
            </p:cNvSpPr>
            <p:nvPr/>
          </p:nvSpPr>
          <p:spPr bwMode="auto">
            <a:xfrm>
              <a:off x="1374" y="1876"/>
              <a:ext cx="33" cy="55"/>
            </a:xfrm>
            <a:custGeom>
              <a:avLst/>
              <a:gdLst>
                <a:gd name="T0" fmla="*/ 13 w 66"/>
                <a:gd name="T1" fmla="*/ 0 h 109"/>
                <a:gd name="T2" fmla="*/ 24 w 66"/>
                <a:gd name="T3" fmla="*/ 11 h 109"/>
                <a:gd name="T4" fmla="*/ 34 w 66"/>
                <a:gd name="T5" fmla="*/ 23 h 109"/>
                <a:gd name="T6" fmla="*/ 44 w 66"/>
                <a:gd name="T7" fmla="*/ 35 h 109"/>
                <a:gd name="T8" fmla="*/ 53 w 66"/>
                <a:gd name="T9" fmla="*/ 48 h 109"/>
                <a:gd name="T10" fmla="*/ 59 w 66"/>
                <a:gd name="T11" fmla="*/ 62 h 109"/>
                <a:gd name="T12" fmla="*/ 63 w 66"/>
                <a:gd name="T13" fmla="*/ 77 h 109"/>
                <a:gd name="T14" fmla="*/ 66 w 66"/>
                <a:gd name="T15" fmla="*/ 92 h 109"/>
                <a:gd name="T16" fmla="*/ 66 w 66"/>
                <a:gd name="T17" fmla="*/ 107 h 109"/>
                <a:gd name="T18" fmla="*/ 63 w 66"/>
                <a:gd name="T19" fmla="*/ 108 h 109"/>
                <a:gd name="T20" fmla="*/ 60 w 66"/>
                <a:gd name="T21" fmla="*/ 109 h 109"/>
                <a:gd name="T22" fmla="*/ 56 w 66"/>
                <a:gd name="T23" fmla="*/ 109 h 109"/>
                <a:gd name="T24" fmla="*/ 53 w 66"/>
                <a:gd name="T25" fmla="*/ 109 h 109"/>
                <a:gd name="T26" fmla="*/ 47 w 66"/>
                <a:gd name="T27" fmla="*/ 95 h 109"/>
                <a:gd name="T28" fmla="*/ 43 w 66"/>
                <a:gd name="T29" fmla="*/ 82 h 109"/>
                <a:gd name="T30" fmla="*/ 39 w 66"/>
                <a:gd name="T31" fmla="*/ 68 h 109"/>
                <a:gd name="T32" fmla="*/ 34 w 66"/>
                <a:gd name="T33" fmla="*/ 54 h 109"/>
                <a:gd name="T34" fmla="*/ 29 w 66"/>
                <a:gd name="T35" fmla="*/ 40 h 109"/>
                <a:gd name="T36" fmla="*/ 22 w 66"/>
                <a:gd name="T37" fmla="*/ 27 h 109"/>
                <a:gd name="T38" fmla="*/ 13 w 66"/>
                <a:gd name="T39" fmla="*/ 17 h 109"/>
                <a:gd name="T40" fmla="*/ 0 w 66"/>
                <a:gd name="T41" fmla="*/ 7 h 109"/>
                <a:gd name="T42" fmla="*/ 0 w 66"/>
                <a:gd name="T43" fmla="*/ 0 h 109"/>
                <a:gd name="T44" fmla="*/ 13 w 66"/>
                <a:gd name="T4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6" h="109">
                  <a:moveTo>
                    <a:pt x="13" y="0"/>
                  </a:moveTo>
                  <a:lnTo>
                    <a:pt x="24" y="11"/>
                  </a:lnTo>
                  <a:lnTo>
                    <a:pt x="34" y="23"/>
                  </a:lnTo>
                  <a:lnTo>
                    <a:pt x="44" y="35"/>
                  </a:lnTo>
                  <a:lnTo>
                    <a:pt x="53" y="48"/>
                  </a:lnTo>
                  <a:lnTo>
                    <a:pt x="59" y="62"/>
                  </a:lnTo>
                  <a:lnTo>
                    <a:pt x="63" y="77"/>
                  </a:lnTo>
                  <a:lnTo>
                    <a:pt x="66" y="92"/>
                  </a:lnTo>
                  <a:lnTo>
                    <a:pt x="66" y="107"/>
                  </a:lnTo>
                  <a:lnTo>
                    <a:pt x="63" y="108"/>
                  </a:lnTo>
                  <a:lnTo>
                    <a:pt x="60" y="109"/>
                  </a:lnTo>
                  <a:lnTo>
                    <a:pt x="56" y="109"/>
                  </a:lnTo>
                  <a:lnTo>
                    <a:pt x="53" y="109"/>
                  </a:lnTo>
                  <a:lnTo>
                    <a:pt x="47" y="95"/>
                  </a:lnTo>
                  <a:lnTo>
                    <a:pt x="43" y="82"/>
                  </a:lnTo>
                  <a:lnTo>
                    <a:pt x="39" y="68"/>
                  </a:lnTo>
                  <a:lnTo>
                    <a:pt x="34" y="54"/>
                  </a:lnTo>
                  <a:lnTo>
                    <a:pt x="29" y="40"/>
                  </a:lnTo>
                  <a:lnTo>
                    <a:pt x="22" y="2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0" name="Freeform 30"/>
            <p:cNvSpPr>
              <a:spLocks/>
            </p:cNvSpPr>
            <p:nvPr/>
          </p:nvSpPr>
          <p:spPr bwMode="auto">
            <a:xfrm>
              <a:off x="1151" y="1888"/>
              <a:ext cx="253" cy="120"/>
            </a:xfrm>
            <a:custGeom>
              <a:avLst/>
              <a:gdLst>
                <a:gd name="T0" fmla="*/ 462 w 508"/>
                <a:gd name="T1" fmla="*/ 40 h 239"/>
                <a:gd name="T2" fmla="*/ 471 w 508"/>
                <a:gd name="T3" fmla="*/ 63 h 239"/>
                <a:gd name="T4" fmla="*/ 480 w 508"/>
                <a:gd name="T5" fmla="*/ 86 h 239"/>
                <a:gd name="T6" fmla="*/ 487 w 508"/>
                <a:gd name="T7" fmla="*/ 110 h 239"/>
                <a:gd name="T8" fmla="*/ 494 w 508"/>
                <a:gd name="T9" fmla="*/ 135 h 239"/>
                <a:gd name="T10" fmla="*/ 499 w 508"/>
                <a:gd name="T11" fmla="*/ 159 h 239"/>
                <a:gd name="T12" fmla="*/ 503 w 508"/>
                <a:gd name="T13" fmla="*/ 183 h 239"/>
                <a:gd name="T14" fmla="*/ 506 w 508"/>
                <a:gd name="T15" fmla="*/ 208 h 239"/>
                <a:gd name="T16" fmla="*/ 508 w 508"/>
                <a:gd name="T17" fmla="*/ 233 h 239"/>
                <a:gd name="T18" fmla="*/ 501 w 508"/>
                <a:gd name="T19" fmla="*/ 237 h 239"/>
                <a:gd name="T20" fmla="*/ 494 w 508"/>
                <a:gd name="T21" fmla="*/ 239 h 239"/>
                <a:gd name="T22" fmla="*/ 488 w 508"/>
                <a:gd name="T23" fmla="*/ 239 h 239"/>
                <a:gd name="T24" fmla="*/ 483 w 508"/>
                <a:gd name="T25" fmla="*/ 238 h 239"/>
                <a:gd name="T26" fmla="*/ 478 w 508"/>
                <a:gd name="T27" fmla="*/ 235 h 239"/>
                <a:gd name="T28" fmla="*/ 473 w 508"/>
                <a:gd name="T29" fmla="*/ 230 h 239"/>
                <a:gd name="T30" fmla="*/ 470 w 508"/>
                <a:gd name="T31" fmla="*/ 224 h 239"/>
                <a:gd name="T32" fmla="*/ 468 w 508"/>
                <a:gd name="T33" fmla="*/ 218 h 239"/>
                <a:gd name="T34" fmla="*/ 464 w 508"/>
                <a:gd name="T35" fmla="*/ 211 h 239"/>
                <a:gd name="T36" fmla="*/ 463 w 508"/>
                <a:gd name="T37" fmla="*/ 204 h 239"/>
                <a:gd name="T38" fmla="*/ 462 w 508"/>
                <a:gd name="T39" fmla="*/ 197 h 239"/>
                <a:gd name="T40" fmla="*/ 462 w 508"/>
                <a:gd name="T41" fmla="*/ 189 h 239"/>
                <a:gd name="T42" fmla="*/ 447 w 508"/>
                <a:gd name="T43" fmla="*/ 190 h 239"/>
                <a:gd name="T44" fmla="*/ 432 w 508"/>
                <a:gd name="T45" fmla="*/ 192 h 239"/>
                <a:gd name="T46" fmla="*/ 416 w 508"/>
                <a:gd name="T47" fmla="*/ 196 h 239"/>
                <a:gd name="T48" fmla="*/ 400 w 508"/>
                <a:gd name="T49" fmla="*/ 199 h 239"/>
                <a:gd name="T50" fmla="*/ 382 w 508"/>
                <a:gd name="T51" fmla="*/ 203 h 239"/>
                <a:gd name="T52" fmla="*/ 364 w 508"/>
                <a:gd name="T53" fmla="*/ 207 h 239"/>
                <a:gd name="T54" fmla="*/ 346 w 508"/>
                <a:gd name="T55" fmla="*/ 212 h 239"/>
                <a:gd name="T56" fmla="*/ 325 w 508"/>
                <a:gd name="T57" fmla="*/ 215 h 239"/>
                <a:gd name="T58" fmla="*/ 0 w 508"/>
                <a:gd name="T59" fmla="*/ 80 h 239"/>
                <a:gd name="T60" fmla="*/ 5 w 508"/>
                <a:gd name="T61" fmla="*/ 76 h 239"/>
                <a:gd name="T62" fmla="*/ 6 w 508"/>
                <a:gd name="T63" fmla="*/ 69 h 239"/>
                <a:gd name="T64" fmla="*/ 6 w 508"/>
                <a:gd name="T65" fmla="*/ 63 h 239"/>
                <a:gd name="T66" fmla="*/ 5 w 508"/>
                <a:gd name="T67" fmla="*/ 59 h 239"/>
                <a:gd name="T68" fmla="*/ 328 w 508"/>
                <a:gd name="T69" fmla="*/ 191 h 239"/>
                <a:gd name="T70" fmla="*/ 346 w 508"/>
                <a:gd name="T71" fmla="*/ 186 h 239"/>
                <a:gd name="T72" fmla="*/ 363 w 508"/>
                <a:gd name="T73" fmla="*/ 183 h 239"/>
                <a:gd name="T74" fmla="*/ 380 w 508"/>
                <a:gd name="T75" fmla="*/ 180 h 239"/>
                <a:gd name="T76" fmla="*/ 397 w 508"/>
                <a:gd name="T77" fmla="*/ 176 h 239"/>
                <a:gd name="T78" fmla="*/ 414 w 508"/>
                <a:gd name="T79" fmla="*/ 171 h 239"/>
                <a:gd name="T80" fmla="*/ 431 w 508"/>
                <a:gd name="T81" fmla="*/ 167 h 239"/>
                <a:gd name="T82" fmla="*/ 447 w 508"/>
                <a:gd name="T83" fmla="*/ 162 h 239"/>
                <a:gd name="T84" fmla="*/ 462 w 508"/>
                <a:gd name="T85" fmla="*/ 155 h 239"/>
                <a:gd name="T86" fmla="*/ 461 w 508"/>
                <a:gd name="T87" fmla="*/ 133 h 239"/>
                <a:gd name="T88" fmla="*/ 457 w 508"/>
                <a:gd name="T89" fmla="*/ 108 h 239"/>
                <a:gd name="T90" fmla="*/ 452 w 508"/>
                <a:gd name="T91" fmla="*/ 83 h 239"/>
                <a:gd name="T92" fmla="*/ 445 w 508"/>
                <a:gd name="T93" fmla="*/ 57 h 239"/>
                <a:gd name="T94" fmla="*/ 437 w 508"/>
                <a:gd name="T95" fmla="*/ 34 h 239"/>
                <a:gd name="T96" fmla="*/ 431 w 508"/>
                <a:gd name="T97" fmla="*/ 16 h 239"/>
                <a:gd name="T98" fmla="*/ 426 w 508"/>
                <a:gd name="T99" fmla="*/ 4 h 239"/>
                <a:gd name="T100" fmla="*/ 424 w 508"/>
                <a:gd name="T101" fmla="*/ 0 h 239"/>
                <a:gd name="T102" fmla="*/ 432 w 508"/>
                <a:gd name="T103" fmla="*/ 1 h 239"/>
                <a:gd name="T104" fmla="*/ 438 w 508"/>
                <a:gd name="T105" fmla="*/ 4 h 239"/>
                <a:gd name="T106" fmla="*/ 443 w 508"/>
                <a:gd name="T107" fmla="*/ 9 h 239"/>
                <a:gd name="T108" fmla="*/ 448 w 508"/>
                <a:gd name="T109" fmla="*/ 15 h 239"/>
                <a:gd name="T110" fmla="*/ 452 w 508"/>
                <a:gd name="T111" fmla="*/ 21 h 239"/>
                <a:gd name="T112" fmla="*/ 455 w 508"/>
                <a:gd name="T113" fmla="*/ 27 h 239"/>
                <a:gd name="T114" fmla="*/ 458 w 508"/>
                <a:gd name="T115" fmla="*/ 34 h 239"/>
                <a:gd name="T116" fmla="*/ 462 w 508"/>
                <a:gd name="T117" fmla="*/ 4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8" h="239">
                  <a:moveTo>
                    <a:pt x="462" y="40"/>
                  </a:moveTo>
                  <a:lnTo>
                    <a:pt x="471" y="63"/>
                  </a:lnTo>
                  <a:lnTo>
                    <a:pt x="480" y="86"/>
                  </a:lnTo>
                  <a:lnTo>
                    <a:pt x="487" y="110"/>
                  </a:lnTo>
                  <a:lnTo>
                    <a:pt x="494" y="135"/>
                  </a:lnTo>
                  <a:lnTo>
                    <a:pt x="499" y="159"/>
                  </a:lnTo>
                  <a:lnTo>
                    <a:pt x="503" y="183"/>
                  </a:lnTo>
                  <a:lnTo>
                    <a:pt x="506" y="208"/>
                  </a:lnTo>
                  <a:lnTo>
                    <a:pt x="508" y="233"/>
                  </a:lnTo>
                  <a:lnTo>
                    <a:pt x="501" y="237"/>
                  </a:lnTo>
                  <a:lnTo>
                    <a:pt x="494" y="239"/>
                  </a:lnTo>
                  <a:lnTo>
                    <a:pt x="488" y="239"/>
                  </a:lnTo>
                  <a:lnTo>
                    <a:pt x="483" y="238"/>
                  </a:lnTo>
                  <a:lnTo>
                    <a:pt x="478" y="235"/>
                  </a:lnTo>
                  <a:lnTo>
                    <a:pt x="473" y="230"/>
                  </a:lnTo>
                  <a:lnTo>
                    <a:pt x="470" y="224"/>
                  </a:lnTo>
                  <a:lnTo>
                    <a:pt x="468" y="218"/>
                  </a:lnTo>
                  <a:lnTo>
                    <a:pt x="464" y="211"/>
                  </a:lnTo>
                  <a:lnTo>
                    <a:pt x="463" y="204"/>
                  </a:lnTo>
                  <a:lnTo>
                    <a:pt x="462" y="197"/>
                  </a:lnTo>
                  <a:lnTo>
                    <a:pt x="462" y="189"/>
                  </a:lnTo>
                  <a:lnTo>
                    <a:pt x="447" y="190"/>
                  </a:lnTo>
                  <a:lnTo>
                    <a:pt x="432" y="192"/>
                  </a:lnTo>
                  <a:lnTo>
                    <a:pt x="416" y="196"/>
                  </a:lnTo>
                  <a:lnTo>
                    <a:pt x="400" y="199"/>
                  </a:lnTo>
                  <a:lnTo>
                    <a:pt x="382" y="203"/>
                  </a:lnTo>
                  <a:lnTo>
                    <a:pt x="364" y="207"/>
                  </a:lnTo>
                  <a:lnTo>
                    <a:pt x="346" y="212"/>
                  </a:lnTo>
                  <a:lnTo>
                    <a:pt x="325" y="215"/>
                  </a:lnTo>
                  <a:lnTo>
                    <a:pt x="0" y="80"/>
                  </a:lnTo>
                  <a:lnTo>
                    <a:pt x="5" y="76"/>
                  </a:lnTo>
                  <a:lnTo>
                    <a:pt x="6" y="69"/>
                  </a:lnTo>
                  <a:lnTo>
                    <a:pt x="6" y="63"/>
                  </a:lnTo>
                  <a:lnTo>
                    <a:pt x="5" y="59"/>
                  </a:lnTo>
                  <a:lnTo>
                    <a:pt x="328" y="191"/>
                  </a:lnTo>
                  <a:lnTo>
                    <a:pt x="346" y="186"/>
                  </a:lnTo>
                  <a:lnTo>
                    <a:pt x="363" y="183"/>
                  </a:lnTo>
                  <a:lnTo>
                    <a:pt x="380" y="180"/>
                  </a:lnTo>
                  <a:lnTo>
                    <a:pt x="397" y="176"/>
                  </a:lnTo>
                  <a:lnTo>
                    <a:pt x="414" y="171"/>
                  </a:lnTo>
                  <a:lnTo>
                    <a:pt x="431" y="167"/>
                  </a:lnTo>
                  <a:lnTo>
                    <a:pt x="447" y="162"/>
                  </a:lnTo>
                  <a:lnTo>
                    <a:pt x="462" y="155"/>
                  </a:lnTo>
                  <a:lnTo>
                    <a:pt x="461" y="133"/>
                  </a:lnTo>
                  <a:lnTo>
                    <a:pt x="457" y="108"/>
                  </a:lnTo>
                  <a:lnTo>
                    <a:pt x="452" y="83"/>
                  </a:lnTo>
                  <a:lnTo>
                    <a:pt x="445" y="57"/>
                  </a:lnTo>
                  <a:lnTo>
                    <a:pt x="437" y="34"/>
                  </a:lnTo>
                  <a:lnTo>
                    <a:pt x="431" y="16"/>
                  </a:lnTo>
                  <a:lnTo>
                    <a:pt x="426" y="4"/>
                  </a:lnTo>
                  <a:lnTo>
                    <a:pt x="424" y="0"/>
                  </a:lnTo>
                  <a:lnTo>
                    <a:pt x="432" y="1"/>
                  </a:lnTo>
                  <a:lnTo>
                    <a:pt x="438" y="4"/>
                  </a:lnTo>
                  <a:lnTo>
                    <a:pt x="443" y="9"/>
                  </a:lnTo>
                  <a:lnTo>
                    <a:pt x="448" y="15"/>
                  </a:lnTo>
                  <a:lnTo>
                    <a:pt x="452" y="21"/>
                  </a:lnTo>
                  <a:lnTo>
                    <a:pt x="455" y="27"/>
                  </a:lnTo>
                  <a:lnTo>
                    <a:pt x="458" y="34"/>
                  </a:lnTo>
                  <a:lnTo>
                    <a:pt x="462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1" name="Freeform 31"/>
            <p:cNvSpPr>
              <a:spLocks/>
            </p:cNvSpPr>
            <p:nvPr/>
          </p:nvSpPr>
          <p:spPr bwMode="auto">
            <a:xfrm>
              <a:off x="998" y="1898"/>
              <a:ext cx="871" cy="420"/>
            </a:xfrm>
            <a:custGeom>
              <a:avLst/>
              <a:gdLst>
                <a:gd name="T0" fmla="*/ 1480 w 1740"/>
                <a:gd name="T1" fmla="*/ 37 h 840"/>
                <a:gd name="T2" fmla="*/ 1364 w 1740"/>
                <a:gd name="T3" fmla="*/ 382 h 840"/>
                <a:gd name="T4" fmla="*/ 1369 w 1740"/>
                <a:gd name="T5" fmla="*/ 450 h 840"/>
                <a:gd name="T6" fmla="*/ 1386 w 1740"/>
                <a:gd name="T7" fmla="*/ 534 h 840"/>
                <a:gd name="T8" fmla="*/ 1351 w 1740"/>
                <a:gd name="T9" fmla="*/ 544 h 840"/>
                <a:gd name="T10" fmla="*/ 1353 w 1740"/>
                <a:gd name="T11" fmla="*/ 495 h 840"/>
                <a:gd name="T12" fmla="*/ 1321 w 1740"/>
                <a:gd name="T13" fmla="*/ 479 h 840"/>
                <a:gd name="T14" fmla="*/ 1274 w 1740"/>
                <a:gd name="T15" fmla="*/ 549 h 840"/>
                <a:gd name="T16" fmla="*/ 1303 w 1740"/>
                <a:gd name="T17" fmla="*/ 642 h 840"/>
                <a:gd name="T18" fmla="*/ 1407 w 1740"/>
                <a:gd name="T19" fmla="*/ 737 h 840"/>
                <a:gd name="T20" fmla="*/ 1531 w 1740"/>
                <a:gd name="T21" fmla="*/ 797 h 840"/>
                <a:gd name="T22" fmla="*/ 1645 w 1740"/>
                <a:gd name="T23" fmla="*/ 816 h 840"/>
                <a:gd name="T24" fmla="*/ 1725 w 1740"/>
                <a:gd name="T25" fmla="*/ 811 h 840"/>
                <a:gd name="T26" fmla="*/ 1724 w 1740"/>
                <a:gd name="T27" fmla="*/ 824 h 840"/>
                <a:gd name="T28" fmla="*/ 1656 w 1740"/>
                <a:gd name="T29" fmla="*/ 838 h 840"/>
                <a:gd name="T30" fmla="*/ 1457 w 1740"/>
                <a:gd name="T31" fmla="*/ 817 h 840"/>
                <a:gd name="T32" fmla="*/ 1315 w 1740"/>
                <a:gd name="T33" fmla="*/ 733 h 840"/>
                <a:gd name="T34" fmla="*/ 1221 w 1740"/>
                <a:gd name="T35" fmla="*/ 608 h 840"/>
                <a:gd name="T36" fmla="*/ 1185 w 1740"/>
                <a:gd name="T37" fmla="*/ 606 h 840"/>
                <a:gd name="T38" fmla="*/ 1118 w 1740"/>
                <a:gd name="T39" fmla="*/ 628 h 840"/>
                <a:gd name="T40" fmla="*/ 1039 w 1740"/>
                <a:gd name="T41" fmla="*/ 702 h 840"/>
                <a:gd name="T42" fmla="*/ 1057 w 1740"/>
                <a:gd name="T43" fmla="*/ 617 h 840"/>
                <a:gd name="T44" fmla="*/ 949 w 1740"/>
                <a:gd name="T45" fmla="*/ 548 h 840"/>
                <a:gd name="T46" fmla="*/ 849 w 1740"/>
                <a:gd name="T47" fmla="*/ 502 h 840"/>
                <a:gd name="T48" fmla="*/ 751 w 1740"/>
                <a:gd name="T49" fmla="*/ 541 h 840"/>
                <a:gd name="T50" fmla="*/ 663 w 1740"/>
                <a:gd name="T51" fmla="*/ 604 h 840"/>
                <a:gd name="T52" fmla="*/ 595 w 1740"/>
                <a:gd name="T53" fmla="*/ 684 h 840"/>
                <a:gd name="T54" fmla="*/ 563 w 1740"/>
                <a:gd name="T55" fmla="*/ 752 h 840"/>
                <a:gd name="T56" fmla="*/ 539 w 1740"/>
                <a:gd name="T57" fmla="*/ 755 h 840"/>
                <a:gd name="T58" fmla="*/ 570 w 1740"/>
                <a:gd name="T59" fmla="*/ 621 h 840"/>
                <a:gd name="T60" fmla="*/ 678 w 1740"/>
                <a:gd name="T61" fmla="*/ 526 h 840"/>
                <a:gd name="T62" fmla="*/ 741 w 1740"/>
                <a:gd name="T63" fmla="*/ 499 h 840"/>
                <a:gd name="T64" fmla="*/ 805 w 1740"/>
                <a:gd name="T65" fmla="*/ 479 h 840"/>
                <a:gd name="T66" fmla="*/ 871 w 1740"/>
                <a:gd name="T67" fmla="*/ 461 h 840"/>
                <a:gd name="T68" fmla="*/ 837 w 1740"/>
                <a:gd name="T69" fmla="*/ 394 h 840"/>
                <a:gd name="T70" fmla="*/ 571 w 1740"/>
                <a:gd name="T71" fmla="*/ 427 h 840"/>
                <a:gd name="T72" fmla="*/ 392 w 1740"/>
                <a:gd name="T73" fmla="*/ 362 h 840"/>
                <a:gd name="T74" fmla="*/ 132 w 1740"/>
                <a:gd name="T75" fmla="*/ 273 h 840"/>
                <a:gd name="T76" fmla="*/ 0 w 1740"/>
                <a:gd name="T77" fmla="*/ 229 h 840"/>
                <a:gd name="T78" fmla="*/ 805 w 1740"/>
                <a:gd name="T79" fmla="*/ 288 h 840"/>
                <a:gd name="T80" fmla="*/ 552 w 1740"/>
                <a:gd name="T81" fmla="*/ 337 h 840"/>
                <a:gd name="T82" fmla="*/ 342 w 1740"/>
                <a:gd name="T83" fmla="*/ 278 h 840"/>
                <a:gd name="T84" fmla="*/ 97 w 1740"/>
                <a:gd name="T85" fmla="*/ 201 h 840"/>
                <a:gd name="T86" fmla="*/ 7 w 1740"/>
                <a:gd name="T87" fmla="*/ 172 h 840"/>
                <a:gd name="T88" fmla="*/ 569 w 1740"/>
                <a:gd name="T89" fmla="*/ 315 h 840"/>
                <a:gd name="T90" fmla="*/ 834 w 1740"/>
                <a:gd name="T91" fmla="*/ 212 h 840"/>
                <a:gd name="T92" fmla="*/ 891 w 1740"/>
                <a:gd name="T93" fmla="*/ 193 h 840"/>
                <a:gd name="T94" fmla="*/ 867 w 1740"/>
                <a:gd name="T95" fmla="*/ 224 h 840"/>
                <a:gd name="T96" fmla="*/ 842 w 1740"/>
                <a:gd name="T97" fmla="*/ 284 h 840"/>
                <a:gd name="T98" fmla="*/ 886 w 1740"/>
                <a:gd name="T99" fmla="*/ 377 h 840"/>
                <a:gd name="T100" fmla="*/ 966 w 1740"/>
                <a:gd name="T101" fmla="*/ 491 h 840"/>
                <a:gd name="T102" fmla="*/ 1055 w 1740"/>
                <a:gd name="T103" fmla="*/ 564 h 840"/>
                <a:gd name="T104" fmla="*/ 1131 w 1740"/>
                <a:gd name="T105" fmla="*/ 575 h 840"/>
                <a:gd name="T106" fmla="*/ 1229 w 1740"/>
                <a:gd name="T107" fmla="*/ 514 h 840"/>
                <a:gd name="T108" fmla="*/ 1422 w 1740"/>
                <a:gd name="T109" fmla="*/ 34 h 840"/>
                <a:gd name="T110" fmla="*/ 1463 w 1740"/>
                <a:gd name="T111" fmla="*/ 2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840">
                  <a:moveTo>
                    <a:pt x="1494" y="6"/>
                  </a:moveTo>
                  <a:lnTo>
                    <a:pt x="1494" y="12"/>
                  </a:lnTo>
                  <a:lnTo>
                    <a:pt x="1491" y="19"/>
                  </a:lnTo>
                  <a:lnTo>
                    <a:pt x="1486" y="28"/>
                  </a:lnTo>
                  <a:lnTo>
                    <a:pt x="1480" y="37"/>
                  </a:lnTo>
                  <a:lnTo>
                    <a:pt x="1473" y="45"/>
                  </a:lnTo>
                  <a:lnTo>
                    <a:pt x="1467" y="52"/>
                  </a:lnTo>
                  <a:lnTo>
                    <a:pt x="1463" y="57"/>
                  </a:lnTo>
                  <a:lnTo>
                    <a:pt x="1462" y="59"/>
                  </a:lnTo>
                  <a:lnTo>
                    <a:pt x="1364" y="382"/>
                  </a:lnTo>
                  <a:lnTo>
                    <a:pt x="1357" y="396"/>
                  </a:lnTo>
                  <a:lnTo>
                    <a:pt x="1356" y="409"/>
                  </a:lnTo>
                  <a:lnTo>
                    <a:pt x="1358" y="422"/>
                  </a:lnTo>
                  <a:lnTo>
                    <a:pt x="1362" y="436"/>
                  </a:lnTo>
                  <a:lnTo>
                    <a:pt x="1369" y="450"/>
                  </a:lnTo>
                  <a:lnTo>
                    <a:pt x="1375" y="464"/>
                  </a:lnTo>
                  <a:lnTo>
                    <a:pt x="1381" y="477"/>
                  </a:lnTo>
                  <a:lnTo>
                    <a:pt x="1384" y="492"/>
                  </a:lnTo>
                  <a:lnTo>
                    <a:pt x="1387" y="513"/>
                  </a:lnTo>
                  <a:lnTo>
                    <a:pt x="1386" y="534"/>
                  </a:lnTo>
                  <a:lnTo>
                    <a:pt x="1377" y="552"/>
                  </a:lnTo>
                  <a:lnTo>
                    <a:pt x="1361" y="564"/>
                  </a:lnTo>
                  <a:lnTo>
                    <a:pt x="1353" y="561"/>
                  </a:lnTo>
                  <a:lnTo>
                    <a:pt x="1351" y="552"/>
                  </a:lnTo>
                  <a:lnTo>
                    <a:pt x="1351" y="544"/>
                  </a:lnTo>
                  <a:lnTo>
                    <a:pt x="1351" y="540"/>
                  </a:lnTo>
                  <a:lnTo>
                    <a:pt x="1358" y="529"/>
                  </a:lnTo>
                  <a:lnTo>
                    <a:pt x="1359" y="518"/>
                  </a:lnTo>
                  <a:lnTo>
                    <a:pt x="1358" y="506"/>
                  </a:lnTo>
                  <a:lnTo>
                    <a:pt x="1353" y="495"/>
                  </a:lnTo>
                  <a:lnTo>
                    <a:pt x="1349" y="485"/>
                  </a:lnTo>
                  <a:lnTo>
                    <a:pt x="1343" y="476"/>
                  </a:lnTo>
                  <a:lnTo>
                    <a:pt x="1336" y="469"/>
                  </a:lnTo>
                  <a:lnTo>
                    <a:pt x="1328" y="464"/>
                  </a:lnTo>
                  <a:lnTo>
                    <a:pt x="1321" y="479"/>
                  </a:lnTo>
                  <a:lnTo>
                    <a:pt x="1313" y="493"/>
                  </a:lnTo>
                  <a:lnTo>
                    <a:pt x="1304" y="507"/>
                  </a:lnTo>
                  <a:lnTo>
                    <a:pt x="1295" y="521"/>
                  </a:lnTo>
                  <a:lnTo>
                    <a:pt x="1285" y="535"/>
                  </a:lnTo>
                  <a:lnTo>
                    <a:pt x="1274" y="549"/>
                  </a:lnTo>
                  <a:lnTo>
                    <a:pt x="1263" y="561"/>
                  </a:lnTo>
                  <a:lnTo>
                    <a:pt x="1251" y="573"/>
                  </a:lnTo>
                  <a:lnTo>
                    <a:pt x="1267" y="597"/>
                  </a:lnTo>
                  <a:lnTo>
                    <a:pt x="1284" y="620"/>
                  </a:lnTo>
                  <a:lnTo>
                    <a:pt x="1303" y="642"/>
                  </a:lnTo>
                  <a:lnTo>
                    <a:pt x="1322" y="663"/>
                  </a:lnTo>
                  <a:lnTo>
                    <a:pt x="1342" y="682"/>
                  </a:lnTo>
                  <a:lnTo>
                    <a:pt x="1362" y="702"/>
                  </a:lnTo>
                  <a:lnTo>
                    <a:pt x="1384" y="719"/>
                  </a:lnTo>
                  <a:lnTo>
                    <a:pt x="1407" y="737"/>
                  </a:lnTo>
                  <a:lnTo>
                    <a:pt x="1430" y="752"/>
                  </a:lnTo>
                  <a:lnTo>
                    <a:pt x="1455" y="765"/>
                  </a:lnTo>
                  <a:lnTo>
                    <a:pt x="1480" y="777"/>
                  </a:lnTo>
                  <a:lnTo>
                    <a:pt x="1505" y="788"/>
                  </a:lnTo>
                  <a:lnTo>
                    <a:pt x="1531" y="797"/>
                  </a:lnTo>
                  <a:lnTo>
                    <a:pt x="1557" y="805"/>
                  </a:lnTo>
                  <a:lnTo>
                    <a:pt x="1585" y="810"/>
                  </a:lnTo>
                  <a:lnTo>
                    <a:pt x="1612" y="814"/>
                  </a:lnTo>
                  <a:lnTo>
                    <a:pt x="1629" y="815"/>
                  </a:lnTo>
                  <a:lnTo>
                    <a:pt x="1645" y="816"/>
                  </a:lnTo>
                  <a:lnTo>
                    <a:pt x="1661" y="816"/>
                  </a:lnTo>
                  <a:lnTo>
                    <a:pt x="1677" y="815"/>
                  </a:lnTo>
                  <a:lnTo>
                    <a:pt x="1693" y="814"/>
                  </a:lnTo>
                  <a:lnTo>
                    <a:pt x="1709" y="813"/>
                  </a:lnTo>
                  <a:lnTo>
                    <a:pt x="1725" y="811"/>
                  </a:lnTo>
                  <a:lnTo>
                    <a:pt x="1740" y="811"/>
                  </a:lnTo>
                  <a:lnTo>
                    <a:pt x="1738" y="816"/>
                  </a:lnTo>
                  <a:lnTo>
                    <a:pt x="1734" y="820"/>
                  </a:lnTo>
                  <a:lnTo>
                    <a:pt x="1730" y="822"/>
                  </a:lnTo>
                  <a:lnTo>
                    <a:pt x="1724" y="824"/>
                  </a:lnTo>
                  <a:lnTo>
                    <a:pt x="1718" y="825"/>
                  </a:lnTo>
                  <a:lnTo>
                    <a:pt x="1714" y="828"/>
                  </a:lnTo>
                  <a:lnTo>
                    <a:pt x="1708" y="830"/>
                  </a:lnTo>
                  <a:lnTo>
                    <a:pt x="1703" y="832"/>
                  </a:lnTo>
                  <a:lnTo>
                    <a:pt x="1656" y="838"/>
                  </a:lnTo>
                  <a:lnTo>
                    <a:pt x="1611" y="840"/>
                  </a:lnTo>
                  <a:lnTo>
                    <a:pt x="1569" y="839"/>
                  </a:lnTo>
                  <a:lnTo>
                    <a:pt x="1528" y="835"/>
                  </a:lnTo>
                  <a:lnTo>
                    <a:pt x="1491" y="828"/>
                  </a:lnTo>
                  <a:lnTo>
                    <a:pt x="1457" y="817"/>
                  </a:lnTo>
                  <a:lnTo>
                    <a:pt x="1425" y="806"/>
                  </a:lnTo>
                  <a:lnTo>
                    <a:pt x="1394" y="791"/>
                  </a:lnTo>
                  <a:lnTo>
                    <a:pt x="1366" y="773"/>
                  </a:lnTo>
                  <a:lnTo>
                    <a:pt x="1339" y="754"/>
                  </a:lnTo>
                  <a:lnTo>
                    <a:pt x="1315" y="733"/>
                  </a:lnTo>
                  <a:lnTo>
                    <a:pt x="1293" y="710"/>
                  </a:lnTo>
                  <a:lnTo>
                    <a:pt x="1273" y="687"/>
                  </a:lnTo>
                  <a:lnTo>
                    <a:pt x="1254" y="662"/>
                  </a:lnTo>
                  <a:lnTo>
                    <a:pt x="1237" y="635"/>
                  </a:lnTo>
                  <a:lnTo>
                    <a:pt x="1221" y="608"/>
                  </a:lnTo>
                  <a:lnTo>
                    <a:pt x="1215" y="602"/>
                  </a:lnTo>
                  <a:lnTo>
                    <a:pt x="1209" y="599"/>
                  </a:lnTo>
                  <a:lnTo>
                    <a:pt x="1201" y="599"/>
                  </a:lnTo>
                  <a:lnTo>
                    <a:pt x="1193" y="603"/>
                  </a:lnTo>
                  <a:lnTo>
                    <a:pt x="1185" y="606"/>
                  </a:lnTo>
                  <a:lnTo>
                    <a:pt x="1176" y="611"/>
                  </a:lnTo>
                  <a:lnTo>
                    <a:pt x="1168" y="614"/>
                  </a:lnTo>
                  <a:lnTo>
                    <a:pt x="1160" y="617"/>
                  </a:lnTo>
                  <a:lnTo>
                    <a:pt x="1138" y="620"/>
                  </a:lnTo>
                  <a:lnTo>
                    <a:pt x="1118" y="628"/>
                  </a:lnTo>
                  <a:lnTo>
                    <a:pt x="1099" y="639"/>
                  </a:lnTo>
                  <a:lnTo>
                    <a:pt x="1081" y="652"/>
                  </a:lnTo>
                  <a:lnTo>
                    <a:pt x="1065" y="667"/>
                  </a:lnTo>
                  <a:lnTo>
                    <a:pt x="1052" y="685"/>
                  </a:lnTo>
                  <a:lnTo>
                    <a:pt x="1039" y="702"/>
                  </a:lnTo>
                  <a:lnTo>
                    <a:pt x="1028" y="719"/>
                  </a:lnTo>
                  <a:lnTo>
                    <a:pt x="1028" y="710"/>
                  </a:lnTo>
                  <a:lnTo>
                    <a:pt x="1033" y="680"/>
                  </a:lnTo>
                  <a:lnTo>
                    <a:pt x="1042" y="646"/>
                  </a:lnTo>
                  <a:lnTo>
                    <a:pt x="1057" y="617"/>
                  </a:lnTo>
                  <a:lnTo>
                    <a:pt x="1034" y="608"/>
                  </a:lnTo>
                  <a:lnTo>
                    <a:pt x="1012" y="595"/>
                  </a:lnTo>
                  <a:lnTo>
                    <a:pt x="990" y="581"/>
                  </a:lnTo>
                  <a:lnTo>
                    <a:pt x="970" y="565"/>
                  </a:lnTo>
                  <a:lnTo>
                    <a:pt x="949" y="548"/>
                  </a:lnTo>
                  <a:lnTo>
                    <a:pt x="928" y="529"/>
                  </a:lnTo>
                  <a:lnTo>
                    <a:pt x="910" y="511"/>
                  </a:lnTo>
                  <a:lnTo>
                    <a:pt x="891" y="492"/>
                  </a:lnTo>
                  <a:lnTo>
                    <a:pt x="871" y="496"/>
                  </a:lnTo>
                  <a:lnTo>
                    <a:pt x="849" y="502"/>
                  </a:lnTo>
                  <a:lnTo>
                    <a:pt x="829" y="507"/>
                  </a:lnTo>
                  <a:lnTo>
                    <a:pt x="808" y="514"/>
                  </a:lnTo>
                  <a:lnTo>
                    <a:pt x="789" y="522"/>
                  </a:lnTo>
                  <a:lnTo>
                    <a:pt x="769" y="530"/>
                  </a:lnTo>
                  <a:lnTo>
                    <a:pt x="751" y="541"/>
                  </a:lnTo>
                  <a:lnTo>
                    <a:pt x="732" y="552"/>
                  </a:lnTo>
                  <a:lnTo>
                    <a:pt x="714" y="564"/>
                  </a:lnTo>
                  <a:lnTo>
                    <a:pt x="697" y="576"/>
                  </a:lnTo>
                  <a:lnTo>
                    <a:pt x="679" y="590"/>
                  </a:lnTo>
                  <a:lnTo>
                    <a:pt x="663" y="604"/>
                  </a:lnTo>
                  <a:lnTo>
                    <a:pt x="647" y="620"/>
                  </a:lnTo>
                  <a:lnTo>
                    <a:pt x="632" y="636"/>
                  </a:lnTo>
                  <a:lnTo>
                    <a:pt x="617" y="654"/>
                  </a:lnTo>
                  <a:lnTo>
                    <a:pt x="603" y="671"/>
                  </a:lnTo>
                  <a:lnTo>
                    <a:pt x="595" y="684"/>
                  </a:lnTo>
                  <a:lnTo>
                    <a:pt x="587" y="697"/>
                  </a:lnTo>
                  <a:lnTo>
                    <a:pt x="580" y="711"/>
                  </a:lnTo>
                  <a:lnTo>
                    <a:pt x="575" y="724"/>
                  </a:lnTo>
                  <a:lnTo>
                    <a:pt x="569" y="738"/>
                  </a:lnTo>
                  <a:lnTo>
                    <a:pt x="563" y="752"/>
                  </a:lnTo>
                  <a:lnTo>
                    <a:pt x="559" y="767"/>
                  </a:lnTo>
                  <a:lnTo>
                    <a:pt x="554" y="780"/>
                  </a:lnTo>
                  <a:lnTo>
                    <a:pt x="546" y="775"/>
                  </a:lnTo>
                  <a:lnTo>
                    <a:pt x="541" y="765"/>
                  </a:lnTo>
                  <a:lnTo>
                    <a:pt x="539" y="755"/>
                  </a:lnTo>
                  <a:lnTo>
                    <a:pt x="536" y="745"/>
                  </a:lnTo>
                  <a:lnTo>
                    <a:pt x="536" y="710"/>
                  </a:lnTo>
                  <a:lnTo>
                    <a:pt x="541" y="679"/>
                  </a:lnTo>
                  <a:lnTo>
                    <a:pt x="553" y="649"/>
                  </a:lnTo>
                  <a:lnTo>
                    <a:pt x="570" y="621"/>
                  </a:lnTo>
                  <a:lnTo>
                    <a:pt x="590" y="596"/>
                  </a:lnTo>
                  <a:lnTo>
                    <a:pt x="614" y="573"/>
                  </a:lnTo>
                  <a:lnTo>
                    <a:pt x="639" y="552"/>
                  </a:lnTo>
                  <a:lnTo>
                    <a:pt x="667" y="533"/>
                  </a:lnTo>
                  <a:lnTo>
                    <a:pt x="678" y="526"/>
                  </a:lnTo>
                  <a:lnTo>
                    <a:pt x="691" y="520"/>
                  </a:lnTo>
                  <a:lnTo>
                    <a:pt x="703" y="514"/>
                  </a:lnTo>
                  <a:lnTo>
                    <a:pt x="715" y="508"/>
                  </a:lnTo>
                  <a:lnTo>
                    <a:pt x="728" y="504"/>
                  </a:lnTo>
                  <a:lnTo>
                    <a:pt x="741" y="499"/>
                  </a:lnTo>
                  <a:lnTo>
                    <a:pt x="753" y="495"/>
                  </a:lnTo>
                  <a:lnTo>
                    <a:pt x="766" y="490"/>
                  </a:lnTo>
                  <a:lnTo>
                    <a:pt x="779" y="487"/>
                  </a:lnTo>
                  <a:lnTo>
                    <a:pt x="791" y="483"/>
                  </a:lnTo>
                  <a:lnTo>
                    <a:pt x="805" y="479"/>
                  </a:lnTo>
                  <a:lnTo>
                    <a:pt x="818" y="475"/>
                  </a:lnTo>
                  <a:lnTo>
                    <a:pt x="832" y="472"/>
                  </a:lnTo>
                  <a:lnTo>
                    <a:pt x="844" y="468"/>
                  </a:lnTo>
                  <a:lnTo>
                    <a:pt x="858" y="465"/>
                  </a:lnTo>
                  <a:lnTo>
                    <a:pt x="871" y="461"/>
                  </a:lnTo>
                  <a:lnTo>
                    <a:pt x="865" y="449"/>
                  </a:lnTo>
                  <a:lnTo>
                    <a:pt x="858" y="435"/>
                  </a:lnTo>
                  <a:lnTo>
                    <a:pt x="851" y="421"/>
                  </a:lnTo>
                  <a:lnTo>
                    <a:pt x="844" y="408"/>
                  </a:lnTo>
                  <a:lnTo>
                    <a:pt x="837" y="394"/>
                  </a:lnTo>
                  <a:lnTo>
                    <a:pt x="832" y="381"/>
                  </a:lnTo>
                  <a:lnTo>
                    <a:pt x="825" y="366"/>
                  </a:lnTo>
                  <a:lnTo>
                    <a:pt x="820" y="352"/>
                  </a:lnTo>
                  <a:lnTo>
                    <a:pt x="579" y="430"/>
                  </a:lnTo>
                  <a:lnTo>
                    <a:pt x="571" y="427"/>
                  </a:lnTo>
                  <a:lnTo>
                    <a:pt x="552" y="419"/>
                  </a:lnTo>
                  <a:lnTo>
                    <a:pt x="523" y="408"/>
                  </a:lnTo>
                  <a:lnTo>
                    <a:pt x="485" y="394"/>
                  </a:lnTo>
                  <a:lnTo>
                    <a:pt x="441" y="378"/>
                  </a:lnTo>
                  <a:lnTo>
                    <a:pt x="392" y="362"/>
                  </a:lnTo>
                  <a:lnTo>
                    <a:pt x="340" y="344"/>
                  </a:lnTo>
                  <a:lnTo>
                    <a:pt x="287" y="325"/>
                  </a:lnTo>
                  <a:lnTo>
                    <a:pt x="233" y="307"/>
                  </a:lnTo>
                  <a:lnTo>
                    <a:pt x="181" y="290"/>
                  </a:lnTo>
                  <a:lnTo>
                    <a:pt x="132" y="273"/>
                  </a:lnTo>
                  <a:lnTo>
                    <a:pt x="89" y="258"/>
                  </a:lnTo>
                  <a:lnTo>
                    <a:pt x="53" y="246"/>
                  </a:lnTo>
                  <a:lnTo>
                    <a:pt x="24" y="237"/>
                  </a:lnTo>
                  <a:lnTo>
                    <a:pt x="7" y="231"/>
                  </a:lnTo>
                  <a:lnTo>
                    <a:pt x="0" y="229"/>
                  </a:lnTo>
                  <a:lnTo>
                    <a:pt x="0" y="202"/>
                  </a:lnTo>
                  <a:lnTo>
                    <a:pt x="569" y="402"/>
                  </a:lnTo>
                  <a:lnTo>
                    <a:pt x="812" y="321"/>
                  </a:lnTo>
                  <a:lnTo>
                    <a:pt x="807" y="306"/>
                  </a:lnTo>
                  <a:lnTo>
                    <a:pt x="805" y="288"/>
                  </a:lnTo>
                  <a:lnTo>
                    <a:pt x="799" y="275"/>
                  </a:lnTo>
                  <a:lnTo>
                    <a:pt x="787" y="271"/>
                  </a:lnTo>
                  <a:lnTo>
                    <a:pt x="582" y="340"/>
                  </a:lnTo>
                  <a:lnTo>
                    <a:pt x="572" y="341"/>
                  </a:lnTo>
                  <a:lnTo>
                    <a:pt x="552" y="337"/>
                  </a:lnTo>
                  <a:lnTo>
                    <a:pt x="523" y="330"/>
                  </a:lnTo>
                  <a:lnTo>
                    <a:pt x="485" y="321"/>
                  </a:lnTo>
                  <a:lnTo>
                    <a:pt x="441" y="308"/>
                  </a:lnTo>
                  <a:lnTo>
                    <a:pt x="393" y="294"/>
                  </a:lnTo>
                  <a:lnTo>
                    <a:pt x="342" y="278"/>
                  </a:lnTo>
                  <a:lnTo>
                    <a:pt x="289" y="262"/>
                  </a:lnTo>
                  <a:lnTo>
                    <a:pt x="237" y="246"/>
                  </a:lnTo>
                  <a:lnTo>
                    <a:pt x="187" y="230"/>
                  </a:lnTo>
                  <a:lnTo>
                    <a:pt x="139" y="214"/>
                  </a:lnTo>
                  <a:lnTo>
                    <a:pt x="97" y="201"/>
                  </a:lnTo>
                  <a:lnTo>
                    <a:pt x="61" y="189"/>
                  </a:lnTo>
                  <a:lnTo>
                    <a:pt x="35" y="180"/>
                  </a:lnTo>
                  <a:lnTo>
                    <a:pt x="16" y="174"/>
                  </a:lnTo>
                  <a:lnTo>
                    <a:pt x="10" y="172"/>
                  </a:lnTo>
                  <a:lnTo>
                    <a:pt x="7" y="172"/>
                  </a:lnTo>
                  <a:lnTo>
                    <a:pt x="5" y="165"/>
                  </a:lnTo>
                  <a:lnTo>
                    <a:pt x="5" y="158"/>
                  </a:lnTo>
                  <a:lnTo>
                    <a:pt x="5" y="151"/>
                  </a:lnTo>
                  <a:lnTo>
                    <a:pt x="5" y="143"/>
                  </a:lnTo>
                  <a:lnTo>
                    <a:pt x="569" y="315"/>
                  </a:lnTo>
                  <a:lnTo>
                    <a:pt x="785" y="243"/>
                  </a:lnTo>
                  <a:lnTo>
                    <a:pt x="794" y="237"/>
                  </a:lnTo>
                  <a:lnTo>
                    <a:pt x="805" y="229"/>
                  </a:lnTo>
                  <a:lnTo>
                    <a:pt x="819" y="220"/>
                  </a:lnTo>
                  <a:lnTo>
                    <a:pt x="834" y="212"/>
                  </a:lnTo>
                  <a:lnTo>
                    <a:pt x="849" y="204"/>
                  </a:lnTo>
                  <a:lnTo>
                    <a:pt x="864" y="196"/>
                  </a:lnTo>
                  <a:lnTo>
                    <a:pt x="876" y="190"/>
                  </a:lnTo>
                  <a:lnTo>
                    <a:pt x="888" y="186"/>
                  </a:lnTo>
                  <a:lnTo>
                    <a:pt x="891" y="193"/>
                  </a:lnTo>
                  <a:lnTo>
                    <a:pt x="890" y="200"/>
                  </a:lnTo>
                  <a:lnTo>
                    <a:pt x="886" y="205"/>
                  </a:lnTo>
                  <a:lnTo>
                    <a:pt x="880" y="212"/>
                  </a:lnTo>
                  <a:lnTo>
                    <a:pt x="874" y="218"/>
                  </a:lnTo>
                  <a:lnTo>
                    <a:pt x="867" y="224"/>
                  </a:lnTo>
                  <a:lnTo>
                    <a:pt x="861" y="230"/>
                  </a:lnTo>
                  <a:lnTo>
                    <a:pt x="858" y="237"/>
                  </a:lnTo>
                  <a:lnTo>
                    <a:pt x="848" y="254"/>
                  </a:lnTo>
                  <a:lnTo>
                    <a:pt x="842" y="269"/>
                  </a:lnTo>
                  <a:lnTo>
                    <a:pt x="842" y="284"/>
                  </a:lnTo>
                  <a:lnTo>
                    <a:pt x="845" y="300"/>
                  </a:lnTo>
                  <a:lnTo>
                    <a:pt x="852" y="316"/>
                  </a:lnTo>
                  <a:lnTo>
                    <a:pt x="861" y="333"/>
                  </a:lnTo>
                  <a:lnTo>
                    <a:pt x="873" y="354"/>
                  </a:lnTo>
                  <a:lnTo>
                    <a:pt x="886" y="377"/>
                  </a:lnTo>
                  <a:lnTo>
                    <a:pt x="901" y="401"/>
                  </a:lnTo>
                  <a:lnTo>
                    <a:pt x="916" y="424"/>
                  </a:lnTo>
                  <a:lnTo>
                    <a:pt x="932" y="447"/>
                  </a:lnTo>
                  <a:lnTo>
                    <a:pt x="949" y="469"/>
                  </a:lnTo>
                  <a:lnTo>
                    <a:pt x="966" y="491"/>
                  </a:lnTo>
                  <a:lnTo>
                    <a:pt x="985" y="513"/>
                  </a:lnTo>
                  <a:lnTo>
                    <a:pt x="1005" y="533"/>
                  </a:lnTo>
                  <a:lnTo>
                    <a:pt x="1026" y="552"/>
                  </a:lnTo>
                  <a:lnTo>
                    <a:pt x="1040" y="558"/>
                  </a:lnTo>
                  <a:lnTo>
                    <a:pt x="1055" y="564"/>
                  </a:lnTo>
                  <a:lnTo>
                    <a:pt x="1069" y="568"/>
                  </a:lnTo>
                  <a:lnTo>
                    <a:pt x="1084" y="573"/>
                  </a:lnTo>
                  <a:lnTo>
                    <a:pt x="1100" y="575"/>
                  </a:lnTo>
                  <a:lnTo>
                    <a:pt x="1115" y="576"/>
                  </a:lnTo>
                  <a:lnTo>
                    <a:pt x="1131" y="575"/>
                  </a:lnTo>
                  <a:lnTo>
                    <a:pt x="1147" y="573"/>
                  </a:lnTo>
                  <a:lnTo>
                    <a:pt x="1169" y="561"/>
                  </a:lnTo>
                  <a:lnTo>
                    <a:pt x="1190" y="548"/>
                  </a:lnTo>
                  <a:lnTo>
                    <a:pt x="1209" y="533"/>
                  </a:lnTo>
                  <a:lnTo>
                    <a:pt x="1229" y="514"/>
                  </a:lnTo>
                  <a:lnTo>
                    <a:pt x="1246" y="496"/>
                  </a:lnTo>
                  <a:lnTo>
                    <a:pt x="1262" y="476"/>
                  </a:lnTo>
                  <a:lnTo>
                    <a:pt x="1276" y="454"/>
                  </a:lnTo>
                  <a:lnTo>
                    <a:pt x="1288" y="432"/>
                  </a:lnTo>
                  <a:lnTo>
                    <a:pt x="1422" y="34"/>
                  </a:lnTo>
                  <a:lnTo>
                    <a:pt x="1429" y="27"/>
                  </a:lnTo>
                  <a:lnTo>
                    <a:pt x="1437" y="19"/>
                  </a:lnTo>
                  <a:lnTo>
                    <a:pt x="1445" y="12"/>
                  </a:lnTo>
                  <a:lnTo>
                    <a:pt x="1453" y="6"/>
                  </a:lnTo>
                  <a:lnTo>
                    <a:pt x="1463" y="2"/>
                  </a:lnTo>
                  <a:lnTo>
                    <a:pt x="1473" y="0"/>
                  </a:lnTo>
                  <a:lnTo>
                    <a:pt x="1483" y="2"/>
                  </a:lnTo>
                  <a:lnTo>
                    <a:pt x="1494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2" name="Freeform 32"/>
            <p:cNvSpPr>
              <a:spLocks/>
            </p:cNvSpPr>
            <p:nvPr/>
          </p:nvSpPr>
          <p:spPr bwMode="auto">
            <a:xfrm>
              <a:off x="1731" y="1900"/>
              <a:ext cx="361" cy="452"/>
            </a:xfrm>
            <a:custGeom>
              <a:avLst/>
              <a:gdLst>
                <a:gd name="T0" fmla="*/ 341 w 722"/>
                <a:gd name="T1" fmla="*/ 809 h 903"/>
                <a:gd name="T2" fmla="*/ 409 w 722"/>
                <a:gd name="T3" fmla="*/ 362 h 903"/>
                <a:gd name="T4" fmla="*/ 485 w 722"/>
                <a:gd name="T5" fmla="*/ 199 h 903"/>
                <a:gd name="T6" fmla="*/ 574 w 722"/>
                <a:gd name="T7" fmla="*/ 189 h 903"/>
                <a:gd name="T8" fmla="*/ 575 w 722"/>
                <a:gd name="T9" fmla="*/ 555 h 903"/>
                <a:gd name="T10" fmla="*/ 644 w 722"/>
                <a:gd name="T11" fmla="*/ 513 h 903"/>
                <a:gd name="T12" fmla="*/ 679 w 722"/>
                <a:gd name="T13" fmla="*/ 431 h 903"/>
                <a:gd name="T14" fmla="*/ 698 w 722"/>
                <a:gd name="T15" fmla="*/ 180 h 903"/>
                <a:gd name="T16" fmla="*/ 677 w 722"/>
                <a:gd name="T17" fmla="*/ 98 h 903"/>
                <a:gd name="T18" fmla="*/ 609 w 722"/>
                <a:gd name="T19" fmla="*/ 38 h 903"/>
                <a:gd name="T20" fmla="*/ 498 w 722"/>
                <a:gd name="T21" fmla="*/ 30 h 903"/>
                <a:gd name="T22" fmla="*/ 387 w 722"/>
                <a:gd name="T23" fmla="*/ 44 h 903"/>
                <a:gd name="T24" fmla="*/ 281 w 722"/>
                <a:gd name="T25" fmla="*/ 75 h 903"/>
                <a:gd name="T26" fmla="*/ 170 w 722"/>
                <a:gd name="T27" fmla="*/ 126 h 903"/>
                <a:gd name="T28" fmla="*/ 99 w 722"/>
                <a:gd name="T29" fmla="*/ 211 h 903"/>
                <a:gd name="T30" fmla="*/ 45 w 722"/>
                <a:gd name="T31" fmla="*/ 465 h 903"/>
                <a:gd name="T32" fmla="*/ 56 w 722"/>
                <a:gd name="T33" fmla="*/ 566 h 903"/>
                <a:gd name="T34" fmla="*/ 111 w 722"/>
                <a:gd name="T35" fmla="*/ 641 h 903"/>
                <a:gd name="T36" fmla="*/ 174 w 722"/>
                <a:gd name="T37" fmla="*/ 661 h 903"/>
                <a:gd name="T38" fmla="*/ 227 w 722"/>
                <a:gd name="T39" fmla="*/ 668 h 903"/>
                <a:gd name="T40" fmla="*/ 275 w 722"/>
                <a:gd name="T41" fmla="*/ 665 h 903"/>
                <a:gd name="T42" fmla="*/ 329 w 722"/>
                <a:gd name="T43" fmla="*/ 652 h 903"/>
                <a:gd name="T44" fmla="*/ 329 w 722"/>
                <a:gd name="T45" fmla="*/ 677 h 903"/>
                <a:gd name="T46" fmla="*/ 276 w 722"/>
                <a:gd name="T47" fmla="*/ 692 h 903"/>
                <a:gd name="T48" fmla="*/ 226 w 722"/>
                <a:gd name="T49" fmla="*/ 699 h 903"/>
                <a:gd name="T50" fmla="*/ 176 w 722"/>
                <a:gd name="T51" fmla="*/ 698 h 903"/>
                <a:gd name="T52" fmla="*/ 123 w 722"/>
                <a:gd name="T53" fmla="*/ 687 h 903"/>
                <a:gd name="T54" fmla="*/ 55 w 722"/>
                <a:gd name="T55" fmla="*/ 650 h 903"/>
                <a:gd name="T56" fmla="*/ 10 w 722"/>
                <a:gd name="T57" fmla="*/ 586 h 903"/>
                <a:gd name="T58" fmla="*/ 7 w 722"/>
                <a:gd name="T59" fmla="*/ 365 h 903"/>
                <a:gd name="T60" fmla="*/ 62 w 722"/>
                <a:gd name="T61" fmla="*/ 157 h 903"/>
                <a:gd name="T62" fmla="*/ 99 w 722"/>
                <a:gd name="T63" fmla="*/ 107 h 903"/>
                <a:gd name="T64" fmla="*/ 143 w 722"/>
                <a:gd name="T65" fmla="*/ 78 h 903"/>
                <a:gd name="T66" fmla="*/ 199 w 722"/>
                <a:gd name="T67" fmla="*/ 59 h 903"/>
                <a:gd name="T68" fmla="*/ 273 w 722"/>
                <a:gd name="T69" fmla="*/ 39 h 903"/>
                <a:gd name="T70" fmla="*/ 303 w 722"/>
                <a:gd name="T71" fmla="*/ 33 h 903"/>
                <a:gd name="T72" fmla="*/ 375 w 722"/>
                <a:gd name="T73" fmla="*/ 20 h 903"/>
                <a:gd name="T74" fmla="*/ 461 w 722"/>
                <a:gd name="T75" fmla="*/ 6 h 903"/>
                <a:gd name="T76" fmla="*/ 531 w 722"/>
                <a:gd name="T77" fmla="*/ 0 h 903"/>
                <a:gd name="T78" fmla="*/ 629 w 722"/>
                <a:gd name="T79" fmla="*/ 13 h 903"/>
                <a:gd name="T80" fmla="*/ 699 w 722"/>
                <a:gd name="T81" fmla="*/ 69 h 903"/>
                <a:gd name="T82" fmla="*/ 722 w 722"/>
                <a:gd name="T83" fmla="*/ 209 h 903"/>
                <a:gd name="T84" fmla="*/ 719 w 722"/>
                <a:gd name="T85" fmla="*/ 362 h 903"/>
                <a:gd name="T86" fmla="*/ 708 w 722"/>
                <a:gd name="T87" fmla="*/ 470 h 903"/>
                <a:gd name="T88" fmla="*/ 650 w 722"/>
                <a:gd name="T89" fmla="*/ 555 h 903"/>
                <a:gd name="T90" fmla="*/ 602 w 722"/>
                <a:gd name="T91" fmla="*/ 584 h 903"/>
                <a:gd name="T92" fmla="*/ 553 w 722"/>
                <a:gd name="T93" fmla="*/ 609 h 903"/>
                <a:gd name="T94" fmla="*/ 577 w 722"/>
                <a:gd name="T95" fmla="*/ 213 h 903"/>
                <a:gd name="T96" fmla="*/ 500 w 722"/>
                <a:gd name="T97" fmla="*/ 225 h 903"/>
                <a:gd name="T98" fmla="*/ 356 w 722"/>
                <a:gd name="T99" fmla="*/ 903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22" h="903">
                  <a:moveTo>
                    <a:pt x="356" y="903"/>
                  </a:moveTo>
                  <a:lnTo>
                    <a:pt x="328" y="903"/>
                  </a:lnTo>
                  <a:lnTo>
                    <a:pt x="332" y="878"/>
                  </a:lnTo>
                  <a:lnTo>
                    <a:pt x="341" y="809"/>
                  </a:lnTo>
                  <a:lnTo>
                    <a:pt x="354" y="710"/>
                  </a:lnTo>
                  <a:lnTo>
                    <a:pt x="371" y="593"/>
                  </a:lnTo>
                  <a:lnTo>
                    <a:pt x="389" y="474"/>
                  </a:lnTo>
                  <a:lnTo>
                    <a:pt x="409" y="362"/>
                  </a:lnTo>
                  <a:lnTo>
                    <a:pt x="428" y="272"/>
                  </a:lnTo>
                  <a:lnTo>
                    <a:pt x="446" y="215"/>
                  </a:lnTo>
                  <a:lnTo>
                    <a:pt x="464" y="207"/>
                  </a:lnTo>
                  <a:lnTo>
                    <a:pt x="485" y="199"/>
                  </a:lnTo>
                  <a:lnTo>
                    <a:pt x="507" y="194"/>
                  </a:lnTo>
                  <a:lnTo>
                    <a:pt x="529" y="189"/>
                  </a:lnTo>
                  <a:lnTo>
                    <a:pt x="551" y="188"/>
                  </a:lnTo>
                  <a:lnTo>
                    <a:pt x="574" y="189"/>
                  </a:lnTo>
                  <a:lnTo>
                    <a:pt x="594" y="194"/>
                  </a:lnTo>
                  <a:lnTo>
                    <a:pt x="615" y="203"/>
                  </a:lnTo>
                  <a:lnTo>
                    <a:pt x="559" y="561"/>
                  </a:lnTo>
                  <a:lnTo>
                    <a:pt x="575" y="555"/>
                  </a:lnTo>
                  <a:lnTo>
                    <a:pt x="592" y="547"/>
                  </a:lnTo>
                  <a:lnTo>
                    <a:pt x="609" y="538"/>
                  </a:lnTo>
                  <a:lnTo>
                    <a:pt x="628" y="527"/>
                  </a:lnTo>
                  <a:lnTo>
                    <a:pt x="644" y="513"/>
                  </a:lnTo>
                  <a:lnTo>
                    <a:pt x="658" y="499"/>
                  </a:lnTo>
                  <a:lnTo>
                    <a:pt x="669" y="483"/>
                  </a:lnTo>
                  <a:lnTo>
                    <a:pt x="676" y="467"/>
                  </a:lnTo>
                  <a:lnTo>
                    <a:pt x="679" y="431"/>
                  </a:lnTo>
                  <a:lnTo>
                    <a:pt x="688" y="348"/>
                  </a:lnTo>
                  <a:lnTo>
                    <a:pt x="696" y="258"/>
                  </a:lnTo>
                  <a:lnTo>
                    <a:pt x="699" y="197"/>
                  </a:lnTo>
                  <a:lnTo>
                    <a:pt x="698" y="180"/>
                  </a:lnTo>
                  <a:lnTo>
                    <a:pt x="696" y="160"/>
                  </a:lnTo>
                  <a:lnTo>
                    <a:pt x="691" y="139"/>
                  </a:lnTo>
                  <a:lnTo>
                    <a:pt x="685" y="119"/>
                  </a:lnTo>
                  <a:lnTo>
                    <a:pt x="677" y="98"/>
                  </a:lnTo>
                  <a:lnTo>
                    <a:pt x="667" y="77"/>
                  </a:lnTo>
                  <a:lnTo>
                    <a:pt x="653" y="60"/>
                  </a:lnTo>
                  <a:lnTo>
                    <a:pt x="637" y="44"/>
                  </a:lnTo>
                  <a:lnTo>
                    <a:pt x="609" y="38"/>
                  </a:lnTo>
                  <a:lnTo>
                    <a:pt x="580" y="33"/>
                  </a:lnTo>
                  <a:lnTo>
                    <a:pt x="553" y="31"/>
                  </a:lnTo>
                  <a:lnTo>
                    <a:pt x="525" y="30"/>
                  </a:lnTo>
                  <a:lnTo>
                    <a:pt x="498" y="30"/>
                  </a:lnTo>
                  <a:lnTo>
                    <a:pt x="470" y="31"/>
                  </a:lnTo>
                  <a:lnTo>
                    <a:pt x="441" y="35"/>
                  </a:lnTo>
                  <a:lnTo>
                    <a:pt x="415" y="38"/>
                  </a:lnTo>
                  <a:lnTo>
                    <a:pt x="387" y="44"/>
                  </a:lnTo>
                  <a:lnTo>
                    <a:pt x="360" y="50"/>
                  </a:lnTo>
                  <a:lnTo>
                    <a:pt x="333" y="58"/>
                  </a:lnTo>
                  <a:lnTo>
                    <a:pt x="307" y="66"/>
                  </a:lnTo>
                  <a:lnTo>
                    <a:pt x="281" y="75"/>
                  </a:lnTo>
                  <a:lnTo>
                    <a:pt x="256" y="84"/>
                  </a:lnTo>
                  <a:lnTo>
                    <a:pt x="230" y="94"/>
                  </a:lnTo>
                  <a:lnTo>
                    <a:pt x="206" y="106"/>
                  </a:lnTo>
                  <a:lnTo>
                    <a:pt x="170" y="126"/>
                  </a:lnTo>
                  <a:lnTo>
                    <a:pt x="143" y="146"/>
                  </a:lnTo>
                  <a:lnTo>
                    <a:pt x="123" y="167"/>
                  </a:lnTo>
                  <a:lnTo>
                    <a:pt x="109" y="189"/>
                  </a:lnTo>
                  <a:lnTo>
                    <a:pt x="99" y="211"/>
                  </a:lnTo>
                  <a:lnTo>
                    <a:pt x="91" y="235"/>
                  </a:lnTo>
                  <a:lnTo>
                    <a:pt x="83" y="259"/>
                  </a:lnTo>
                  <a:lnTo>
                    <a:pt x="73" y="285"/>
                  </a:lnTo>
                  <a:lnTo>
                    <a:pt x="45" y="465"/>
                  </a:lnTo>
                  <a:lnTo>
                    <a:pt x="46" y="491"/>
                  </a:lnTo>
                  <a:lnTo>
                    <a:pt x="48" y="516"/>
                  </a:lnTo>
                  <a:lnTo>
                    <a:pt x="52" y="541"/>
                  </a:lnTo>
                  <a:lnTo>
                    <a:pt x="56" y="566"/>
                  </a:lnTo>
                  <a:lnTo>
                    <a:pt x="64" y="588"/>
                  </a:lnTo>
                  <a:lnTo>
                    <a:pt x="76" y="608"/>
                  </a:lnTo>
                  <a:lnTo>
                    <a:pt x="91" y="627"/>
                  </a:lnTo>
                  <a:lnTo>
                    <a:pt x="111" y="641"/>
                  </a:lnTo>
                  <a:lnTo>
                    <a:pt x="128" y="647"/>
                  </a:lnTo>
                  <a:lnTo>
                    <a:pt x="144" y="653"/>
                  </a:lnTo>
                  <a:lnTo>
                    <a:pt x="160" y="658"/>
                  </a:lnTo>
                  <a:lnTo>
                    <a:pt x="174" y="661"/>
                  </a:lnTo>
                  <a:lnTo>
                    <a:pt x="188" y="665"/>
                  </a:lnTo>
                  <a:lnTo>
                    <a:pt x="202" y="667"/>
                  </a:lnTo>
                  <a:lnTo>
                    <a:pt x="214" y="668"/>
                  </a:lnTo>
                  <a:lnTo>
                    <a:pt x="227" y="668"/>
                  </a:lnTo>
                  <a:lnTo>
                    <a:pt x="238" y="668"/>
                  </a:lnTo>
                  <a:lnTo>
                    <a:pt x="251" y="668"/>
                  </a:lnTo>
                  <a:lnTo>
                    <a:pt x="263" y="667"/>
                  </a:lnTo>
                  <a:lnTo>
                    <a:pt x="275" y="665"/>
                  </a:lnTo>
                  <a:lnTo>
                    <a:pt x="288" y="662"/>
                  </a:lnTo>
                  <a:lnTo>
                    <a:pt x="301" y="659"/>
                  </a:lnTo>
                  <a:lnTo>
                    <a:pt x="314" y="656"/>
                  </a:lnTo>
                  <a:lnTo>
                    <a:pt x="329" y="652"/>
                  </a:lnTo>
                  <a:lnTo>
                    <a:pt x="333" y="657"/>
                  </a:lnTo>
                  <a:lnTo>
                    <a:pt x="333" y="664"/>
                  </a:lnTo>
                  <a:lnTo>
                    <a:pt x="331" y="672"/>
                  </a:lnTo>
                  <a:lnTo>
                    <a:pt x="329" y="677"/>
                  </a:lnTo>
                  <a:lnTo>
                    <a:pt x="316" y="682"/>
                  </a:lnTo>
                  <a:lnTo>
                    <a:pt x="302" y="686"/>
                  </a:lnTo>
                  <a:lnTo>
                    <a:pt x="289" y="690"/>
                  </a:lnTo>
                  <a:lnTo>
                    <a:pt x="276" y="692"/>
                  </a:lnTo>
                  <a:lnTo>
                    <a:pt x="264" y="695"/>
                  </a:lnTo>
                  <a:lnTo>
                    <a:pt x="251" y="697"/>
                  </a:lnTo>
                  <a:lnTo>
                    <a:pt x="238" y="699"/>
                  </a:lnTo>
                  <a:lnTo>
                    <a:pt x="226" y="699"/>
                  </a:lnTo>
                  <a:lnTo>
                    <a:pt x="213" y="700"/>
                  </a:lnTo>
                  <a:lnTo>
                    <a:pt x="202" y="700"/>
                  </a:lnTo>
                  <a:lnTo>
                    <a:pt x="189" y="699"/>
                  </a:lnTo>
                  <a:lnTo>
                    <a:pt x="176" y="698"/>
                  </a:lnTo>
                  <a:lnTo>
                    <a:pt x="164" y="696"/>
                  </a:lnTo>
                  <a:lnTo>
                    <a:pt x="150" y="694"/>
                  </a:lnTo>
                  <a:lnTo>
                    <a:pt x="137" y="690"/>
                  </a:lnTo>
                  <a:lnTo>
                    <a:pt x="123" y="687"/>
                  </a:lnTo>
                  <a:lnTo>
                    <a:pt x="106" y="680"/>
                  </a:lnTo>
                  <a:lnTo>
                    <a:pt x="88" y="672"/>
                  </a:lnTo>
                  <a:lnTo>
                    <a:pt x="71" y="661"/>
                  </a:lnTo>
                  <a:lnTo>
                    <a:pt x="55" y="650"/>
                  </a:lnTo>
                  <a:lnTo>
                    <a:pt x="40" y="636"/>
                  </a:lnTo>
                  <a:lnTo>
                    <a:pt x="28" y="621"/>
                  </a:lnTo>
                  <a:lnTo>
                    <a:pt x="18" y="605"/>
                  </a:lnTo>
                  <a:lnTo>
                    <a:pt x="10" y="586"/>
                  </a:lnTo>
                  <a:lnTo>
                    <a:pt x="2" y="531"/>
                  </a:lnTo>
                  <a:lnTo>
                    <a:pt x="0" y="476"/>
                  </a:lnTo>
                  <a:lnTo>
                    <a:pt x="1" y="421"/>
                  </a:lnTo>
                  <a:lnTo>
                    <a:pt x="7" y="365"/>
                  </a:lnTo>
                  <a:lnTo>
                    <a:pt x="16" y="311"/>
                  </a:lnTo>
                  <a:lnTo>
                    <a:pt x="29" y="258"/>
                  </a:lnTo>
                  <a:lnTo>
                    <a:pt x="44" y="206"/>
                  </a:lnTo>
                  <a:lnTo>
                    <a:pt x="62" y="157"/>
                  </a:lnTo>
                  <a:lnTo>
                    <a:pt x="71" y="142"/>
                  </a:lnTo>
                  <a:lnTo>
                    <a:pt x="81" y="129"/>
                  </a:lnTo>
                  <a:lnTo>
                    <a:pt x="90" y="118"/>
                  </a:lnTo>
                  <a:lnTo>
                    <a:pt x="99" y="107"/>
                  </a:lnTo>
                  <a:lnTo>
                    <a:pt x="109" y="99"/>
                  </a:lnTo>
                  <a:lnTo>
                    <a:pt x="120" y="91"/>
                  </a:lnTo>
                  <a:lnTo>
                    <a:pt x="131" y="84"/>
                  </a:lnTo>
                  <a:lnTo>
                    <a:pt x="143" y="78"/>
                  </a:lnTo>
                  <a:lnTo>
                    <a:pt x="155" y="73"/>
                  </a:lnTo>
                  <a:lnTo>
                    <a:pt x="169" y="68"/>
                  </a:lnTo>
                  <a:lnTo>
                    <a:pt x="183" y="63"/>
                  </a:lnTo>
                  <a:lnTo>
                    <a:pt x="199" y="59"/>
                  </a:lnTo>
                  <a:lnTo>
                    <a:pt x="215" y="54"/>
                  </a:lnTo>
                  <a:lnTo>
                    <a:pt x="233" y="50"/>
                  </a:lnTo>
                  <a:lnTo>
                    <a:pt x="252" y="45"/>
                  </a:lnTo>
                  <a:lnTo>
                    <a:pt x="273" y="39"/>
                  </a:lnTo>
                  <a:lnTo>
                    <a:pt x="275" y="39"/>
                  </a:lnTo>
                  <a:lnTo>
                    <a:pt x="281" y="38"/>
                  </a:lnTo>
                  <a:lnTo>
                    <a:pt x="290" y="36"/>
                  </a:lnTo>
                  <a:lnTo>
                    <a:pt x="303" y="33"/>
                  </a:lnTo>
                  <a:lnTo>
                    <a:pt x="319" y="30"/>
                  </a:lnTo>
                  <a:lnTo>
                    <a:pt x="336" y="26"/>
                  </a:lnTo>
                  <a:lnTo>
                    <a:pt x="355" y="23"/>
                  </a:lnTo>
                  <a:lnTo>
                    <a:pt x="375" y="20"/>
                  </a:lnTo>
                  <a:lnTo>
                    <a:pt x="397" y="16"/>
                  </a:lnTo>
                  <a:lnTo>
                    <a:pt x="418" y="13"/>
                  </a:lnTo>
                  <a:lnTo>
                    <a:pt x="440" y="9"/>
                  </a:lnTo>
                  <a:lnTo>
                    <a:pt x="461" y="6"/>
                  </a:lnTo>
                  <a:lnTo>
                    <a:pt x="481" y="3"/>
                  </a:lnTo>
                  <a:lnTo>
                    <a:pt x="500" y="1"/>
                  </a:lnTo>
                  <a:lnTo>
                    <a:pt x="516" y="0"/>
                  </a:lnTo>
                  <a:lnTo>
                    <a:pt x="531" y="0"/>
                  </a:lnTo>
                  <a:lnTo>
                    <a:pt x="556" y="0"/>
                  </a:lnTo>
                  <a:lnTo>
                    <a:pt x="582" y="2"/>
                  </a:lnTo>
                  <a:lnTo>
                    <a:pt x="606" y="7"/>
                  </a:lnTo>
                  <a:lnTo>
                    <a:pt x="629" y="13"/>
                  </a:lnTo>
                  <a:lnTo>
                    <a:pt x="650" y="22"/>
                  </a:lnTo>
                  <a:lnTo>
                    <a:pt x="668" y="33"/>
                  </a:lnTo>
                  <a:lnTo>
                    <a:pt x="685" y="50"/>
                  </a:lnTo>
                  <a:lnTo>
                    <a:pt x="699" y="69"/>
                  </a:lnTo>
                  <a:lnTo>
                    <a:pt x="711" y="98"/>
                  </a:lnTo>
                  <a:lnTo>
                    <a:pt x="718" y="131"/>
                  </a:lnTo>
                  <a:lnTo>
                    <a:pt x="721" y="169"/>
                  </a:lnTo>
                  <a:lnTo>
                    <a:pt x="722" y="209"/>
                  </a:lnTo>
                  <a:lnTo>
                    <a:pt x="722" y="249"/>
                  </a:lnTo>
                  <a:lnTo>
                    <a:pt x="720" y="289"/>
                  </a:lnTo>
                  <a:lnTo>
                    <a:pt x="719" y="327"/>
                  </a:lnTo>
                  <a:lnTo>
                    <a:pt x="719" y="362"/>
                  </a:lnTo>
                  <a:lnTo>
                    <a:pt x="716" y="391"/>
                  </a:lnTo>
                  <a:lnTo>
                    <a:pt x="715" y="417"/>
                  </a:lnTo>
                  <a:lnTo>
                    <a:pt x="713" y="445"/>
                  </a:lnTo>
                  <a:lnTo>
                    <a:pt x="708" y="470"/>
                  </a:lnTo>
                  <a:lnTo>
                    <a:pt x="700" y="494"/>
                  </a:lnTo>
                  <a:lnTo>
                    <a:pt x="689" y="516"/>
                  </a:lnTo>
                  <a:lnTo>
                    <a:pt x="673" y="537"/>
                  </a:lnTo>
                  <a:lnTo>
                    <a:pt x="650" y="555"/>
                  </a:lnTo>
                  <a:lnTo>
                    <a:pt x="638" y="562"/>
                  </a:lnTo>
                  <a:lnTo>
                    <a:pt x="625" y="570"/>
                  </a:lnTo>
                  <a:lnTo>
                    <a:pt x="614" y="577"/>
                  </a:lnTo>
                  <a:lnTo>
                    <a:pt x="602" y="584"/>
                  </a:lnTo>
                  <a:lnTo>
                    <a:pt x="590" y="592"/>
                  </a:lnTo>
                  <a:lnTo>
                    <a:pt x="578" y="598"/>
                  </a:lnTo>
                  <a:lnTo>
                    <a:pt x="565" y="604"/>
                  </a:lnTo>
                  <a:lnTo>
                    <a:pt x="553" y="609"/>
                  </a:lnTo>
                  <a:lnTo>
                    <a:pt x="503" y="903"/>
                  </a:lnTo>
                  <a:lnTo>
                    <a:pt x="478" y="903"/>
                  </a:lnTo>
                  <a:lnTo>
                    <a:pt x="589" y="215"/>
                  </a:lnTo>
                  <a:lnTo>
                    <a:pt x="577" y="213"/>
                  </a:lnTo>
                  <a:lnTo>
                    <a:pt x="561" y="213"/>
                  </a:lnTo>
                  <a:lnTo>
                    <a:pt x="542" y="215"/>
                  </a:lnTo>
                  <a:lnTo>
                    <a:pt x="522" y="219"/>
                  </a:lnTo>
                  <a:lnTo>
                    <a:pt x="500" y="225"/>
                  </a:lnTo>
                  <a:lnTo>
                    <a:pt x="481" y="230"/>
                  </a:lnTo>
                  <a:lnTo>
                    <a:pt x="465" y="235"/>
                  </a:lnTo>
                  <a:lnTo>
                    <a:pt x="454" y="241"/>
                  </a:lnTo>
                  <a:lnTo>
                    <a:pt x="356" y="9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3" name="Freeform 33"/>
            <p:cNvSpPr>
              <a:spLocks/>
            </p:cNvSpPr>
            <p:nvPr/>
          </p:nvSpPr>
          <p:spPr bwMode="auto">
            <a:xfrm>
              <a:off x="1787" y="1933"/>
              <a:ext cx="214" cy="263"/>
            </a:xfrm>
            <a:custGeom>
              <a:avLst/>
              <a:gdLst>
                <a:gd name="T0" fmla="*/ 407 w 428"/>
                <a:gd name="T1" fmla="*/ 5 h 526"/>
                <a:gd name="T2" fmla="*/ 368 w 428"/>
                <a:gd name="T3" fmla="*/ 17 h 526"/>
                <a:gd name="T4" fmla="*/ 330 w 428"/>
                <a:gd name="T5" fmla="*/ 28 h 526"/>
                <a:gd name="T6" fmla="*/ 295 w 428"/>
                <a:gd name="T7" fmla="*/ 41 h 526"/>
                <a:gd name="T8" fmla="*/ 259 w 428"/>
                <a:gd name="T9" fmla="*/ 53 h 526"/>
                <a:gd name="T10" fmla="*/ 225 w 428"/>
                <a:gd name="T11" fmla="*/ 65 h 526"/>
                <a:gd name="T12" fmla="*/ 191 w 428"/>
                <a:gd name="T13" fmla="*/ 78 h 526"/>
                <a:gd name="T14" fmla="*/ 157 w 428"/>
                <a:gd name="T15" fmla="*/ 91 h 526"/>
                <a:gd name="T16" fmla="*/ 115 w 428"/>
                <a:gd name="T17" fmla="*/ 116 h 526"/>
                <a:gd name="T18" fmla="*/ 78 w 428"/>
                <a:gd name="T19" fmla="*/ 167 h 526"/>
                <a:gd name="T20" fmla="*/ 57 w 428"/>
                <a:gd name="T21" fmla="*/ 228 h 526"/>
                <a:gd name="T22" fmla="*/ 45 w 428"/>
                <a:gd name="T23" fmla="*/ 292 h 526"/>
                <a:gd name="T24" fmla="*/ 35 w 428"/>
                <a:gd name="T25" fmla="*/ 525 h 526"/>
                <a:gd name="T26" fmla="*/ 27 w 428"/>
                <a:gd name="T27" fmla="*/ 526 h 526"/>
                <a:gd name="T28" fmla="*/ 16 w 428"/>
                <a:gd name="T29" fmla="*/ 524 h 526"/>
                <a:gd name="T30" fmla="*/ 5 w 428"/>
                <a:gd name="T31" fmla="*/ 520 h 526"/>
                <a:gd name="T32" fmla="*/ 1 w 428"/>
                <a:gd name="T33" fmla="*/ 518 h 526"/>
                <a:gd name="T34" fmla="*/ 0 w 428"/>
                <a:gd name="T35" fmla="*/ 412 h 526"/>
                <a:gd name="T36" fmla="*/ 7 w 428"/>
                <a:gd name="T37" fmla="*/ 306 h 526"/>
                <a:gd name="T38" fmla="*/ 30 w 428"/>
                <a:gd name="T39" fmla="*/ 205 h 526"/>
                <a:gd name="T40" fmla="*/ 76 w 428"/>
                <a:gd name="T41" fmla="*/ 115 h 526"/>
                <a:gd name="T42" fmla="*/ 109 w 428"/>
                <a:gd name="T43" fmla="*/ 94 h 526"/>
                <a:gd name="T44" fmla="*/ 144 w 428"/>
                <a:gd name="T45" fmla="*/ 77 h 526"/>
                <a:gd name="T46" fmla="*/ 179 w 428"/>
                <a:gd name="T47" fmla="*/ 61 h 526"/>
                <a:gd name="T48" fmla="*/ 216 w 428"/>
                <a:gd name="T49" fmla="*/ 48 h 526"/>
                <a:gd name="T50" fmla="*/ 253 w 428"/>
                <a:gd name="T51" fmla="*/ 37 h 526"/>
                <a:gd name="T52" fmla="*/ 291 w 428"/>
                <a:gd name="T53" fmla="*/ 25 h 526"/>
                <a:gd name="T54" fmla="*/ 329 w 428"/>
                <a:gd name="T55" fmla="*/ 16 h 526"/>
                <a:gd name="T56" fmla="*/ 367 w 428"/>
                <a:gd name="T57" fmla="*/ 7 h 526"/>
                <a:gd name="T58" fmla="*/ 382 w 428"/>
                <a:gd name="T59" fmla="*/ 4 h 526"/>
                <a:gd name="T60" fmla="*/ 398 w 428"/>
                <a:gd name="T61" fmla="*/ 3 h 526"/>
                <a:gd name="T62" fmla="*/ 413 w 428"/>
                <a:gd name="T63" fmla="*/ 1 h 526"/>
                <a:gd name="T64" fmla="*/ 428 w 428"/>
                <a:gd name="T65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8" h="526">
                  <a:moveTo>
                    <a:pt x="428" y="0"/>
                  </a:moveTo>
                  <a:lnTo>
                    <a:pt x="407" y="5"/>
                  </a:lnTo>
                  <a:lnTo>
                    <a:pt x="388" y="11"/>
                  </a:lnTo>
                  <a:lnTo>
                    <a:pt x="368" y="17"/>
                  </a:lnTo>
                  <a:lnTo>
                    <a:pt x="349" y="23"/>
                  </a:lnTo>
                  <a:lnTo>
                    <a:pt x="330" y="28"/>
                  </a:lnTo>
                  <a:lnTo>
                    <a:pt x="312" y="34"/>
                  </a:lnTo>
                  <a:lnTo>
                    <a:pt x="295" y="41"/>
                  </a:lnTo>
                  <a:lnTo>
                    <a:pt x="276" y="47"/>
                  </a:lnTo>
                  <a:lnTo>
                    <a:pt x="259" y="53"/>
                  </a:lnTo>
                  <a:lnTo>
                    <a:pt x="242" y="60"/>
                  </a:lnTo>
                  <a:lnTo>
                    <a:pt x="225" y="65"/>
                  </a:lnTo>
                  <a:lnTo>
                    <a:pt x="208" y="71"/>
                  </a:lnTo>
                  <a:lnTo>
                    <a:pt x="191" y="78"/>
                  </a:lnTo>
                  <a:lnTo>
                    <a:pt x="175" y="84"/>
                  </a:lnTo>
                  <a:lnTo>
                    <a:pt x="157" y="91"/>
                  </a:lnTo>
                  <a:lnTo>
                    <a:pt x="141" y="96"/>
                  </a:lnTo>
                  <a:lnTo>
                    <a:pt x="115" y="116"/>
                  </a:lnTo>
                  <a:lnTo>
                    <a:pt x="94" y="140"/>
                  </a:lnTo>
                  <a:lnTo>
                    <a:pt x="78" y="167"/>
                  </a:lnTo>
                  <a:lnTo>
                    <a:pt x="66" y="197"/>
                  </a:lnTo>
                  <a:lnTo>
                    <a:pt x="57" y="228"/>
                  </a:lnTo>
                  <a:lnTo>
                    <a:pt x="50" y="260"/>
                  </a:lnTo>
                  <a:lnTo>
                    <a:pt x="45" y="292"/>
                  </a:lnTo>
                  <a:lnTo>
                    <a:pt x="39" y="323"/>
                  </a:lnTo>
                  <a:lnTo>
                    <a:pt x="35" y="525"/>
                  </a:lnTo>
                  <a:lnTo>
                    <a:pt x="32" y="526"/>
                  </a:lnTo>
                  <a:lnTo>
                    <a:pt x="27" y="526"/>
                  </a:lnTo>
                  <a:lnTo>
                    <a:pt x="22" y="525"/>
                  </a:lnTo>
                  <a:lnTo>
                    <a:pt x="16" y="524"/>
                  </a:lnTo>
                  <a:lnTo>
                    <a:pt x="10" y="522"/>
                  </a:lnTo>
                  <a:lnTo>
                    <a:pt x="5" y="520"/>
                  </a:lnTo>
                  <a:lnTo>
                    <a:pt x="2" y="518"/>
                  </a:lnTo>
                  <a:lnTo>
                    <a:pt x="1" y="518"/>
                  </a:lnTo>
                  <a:lnTo>
                    <a:pt x="0" y="465"/>
                  </a:lnTo>
                  <a:lnTo>
                    <a:pt x="0" y="412"/>
                  </a:lnTo>
                  <a:lnTo>
                    <a:pt x="2" y="358"/>
                  </a:lnTo>
                  <a:lnTo>
                    <a:pt x="7" y="306"/>
                  </a:lnTo>
                  <a:lnTo>
                    <a:pt x="16" y="254"/>
                  </a:lnTo>
                  <a:lnTo>
                    <a:pt x="30" y="205"/>
                  </a:lnTo>
                  <a:lnTo>
                    <a:pt x="49" y="159"/>
                  </a:lnTo>
                  <a:lnTo>
                    <a:pt x="76" y="115"/>
                  </a:lnTo>
                  <a:lnTo>
                    <a:pt x="92" y="105"/>
                  </a:lnTo>
                  <a:lnTo>
                    <a:pt x="109" y="94"/>
                  </a:lnTo>
                  <a:lnTo>
                    <a:pt x="126" y="85"/>
                  </a:lnTo>
                  <a:lnTo>
                    <a:pt x="144" y="77"/>
                  </a:lnTo>
                  <a:lnTo>
                    <a:pt x="161" y="69"/>
                  </a:lnTo>
                  <a:lnTo>
                    <a:pt x="179" y="61"/>
                  </a:lnTo>
                  <a:lnTo>
                    <a:pt x="198" y="54"/>
                  </a:lnTo>
                  <a:lnTo>
                    <a:pt x="216" y="48"/>
                  </a:lnTo>
                  <a:lnTo>
                    <a:pt x="235" y="41"/>
                  </a:lnTo>
                  <a:lnTo>
                    <a:pt x="253" y="37"/>
                  </a:lnTo>
                  <a:lnTo>
                    <a:pt x="272" y="31"/>
                  </a:lnTo>
                  <a:lnTo>
                    <a:pt x="291" y="25"/>
                  </a:lnTo>
                  <a:lnTo>
                    <a:pt x="310" y="20"/>
                  </a:lnTo>
                  <a:lnTo>
                    <a:pt x="329" y="16"/>
                  </a:lnTo>
                  <a:lnTo>
                    <a:pt x="348" y="11"/>
                  </a:lnTo>
                  <a:lnTo>
                    <a:pt x="367" y="7"/>
                  </a:lnTo>
                  <a:lnTo>
                    <a:pt x="375" y="5"/>
                  </a:lnTo>
                  <a:lnTo>
                    <a:pt x="382" y="4"/>
                  </a:lnTo>
                  <a:lnTo>
                    <a:pt x="390" y="3"/>
                  </a:lnTo>
                  <a:lnTo>
                    <a:pt x="398" y="3"/>
                  </a:lnTo>
                  <a:lnTo>
                    <a:pt x="405" y="2"/>
                  </a:lnTo>
                  <a:lnTo>
                    <a:pt x="413" y="1"/>
                  </a:lnTo>
                  <a:lnTo>
                    <a:pt x="420" y="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4" name="Freeform 34"/>
            <p:cNvSpPr>
              <a:spLocks/>
            </p:cNvSpPr>
            <p:nvPr/>
          </p:nvSpPr>
          <p:spPr bwMode="auto">
            <a:xfrm>
              <a:off x="1918" y="2020"/>
              <a:ext cx="64" cy="331"/>
            </a:xfrm>
            <a:custGeom>
              <a:avLst/>
              <a:gdLst>
                <a:gd name="T0" fmla="*/ 0 w 128"/>
                <a:gd name="T1" fmla="*/ 661 h 661"/>
                <a:gd name="T2" fmla="*/ 74 w 128"/>
                <a:gd name="T3" fmla="*/ 215 h 661"/>
                <a:gd name="T4" fmla="*/ 113 w 128"/>
                <a:gd name="T5" fmla="*/ 6 h 661"/>
                <a:gd name="T6" fmla="*/ 114 w 128"/>
                <a:gd name="T7" fmla="*/ 1 h 661"/>
                <a:gd name="T8" fmla="*/ 118 w 128"/>
                <a:gd name="T9" fmla="*/ 0 h 661"/>
                <a:gd name="T10" fmla="*/ 124 w 128"/>
                <a:gd name="T11" fmla="*/ 0 h 661"/>
                <a:gd name="T12" fmla="*/ 128 w 128"/>
                <a:gd name="T13" fmla="*/ 0 h 661"/>
                <a:gd name="T14" fmla="*/ 92 w 128"/>
                <a:gd name="T15" fmla="*/ 222 h 661"/>
                <a:gd name="T16" fmla="*/ 20 w 128"/>
                <a:gd name="T17" fmla="*/ 661 h 661"/>
                <a:gd name="T18" fmla="*/ 0 w 128"/>
                <a:gd name="T19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661">
                  <a:moveTo>
                    <a:pt x="0" y="661"/>
                  </a:moveTo>
                  <a:lnTo>
                    <a:pt x="74" y="215"/>
                  </a:lnTo>
                  <a:lnTo>
                    <a:pt x="113" y="6"/>
                  </a:lnTo>
                  <a:lnTo>
                    <a:pt x="114" y="1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92" y="222"/>
                  </a:lnTo>
                  <a:lnTo>
                    <a:pt x="20" y="661"/>
                  </a:lnTo>
                  <a:lnTo>
                    <a:pt x="0" y="6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5" name="Freeform 35"/>
            <p:cNvSpPr>
              <a:spLocks/>
            </p:cNvSpPr>
            <p:nvPr/>
          </p:nvSpPr>
          <p:spPr bwMode="auto">
            <a:xfrm>
              <a:off x="1274" y="1448"/>
              <a:ext cx="44" cy="198"/>
            </a:xfrm>
            <a:custGeom>
              <a:avLst/>
              <a:gdLst>
                <a:gd name="T0" fmla="*/ 88 w 88"/>
                <a:gd name="T1" fmla="*/ 394 h 395"/>
                <a:gd name="T2" fmla="*/ 79 w 88"/>
                <a:gd name="T3" fmla="*/ 0 h 395"/>
                <a:gd name="T4" fmla="*/ 0 w 88"/>
                <a:gd name="T5" fmla="*/ 1 h 395"/>
                <a:gd name="T6" fmla="*/ 9 w 88"/>
                <a:gd name="T7" fmla="*/ 395 h 395"/>
                <a:gd name="T8" fmla="*/ 88 w 88"/>
                <a:gd name="T9" fmla="*/ 39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395">
                  <a:moveTo>
                    <a:pt x="88" y="394"/>
                  </a:moveTo>
                  <a:lnTo>
                    <a:pt x="79" y="0"/>
                  </a:lnTo>
                  <a:lnTo>
                    <a:pt x="0" y="1"/>
                  </a:lnTo>
                  <a:lnTo>
                    <a:pt x="9" y="395"/>
                  </a:lnTo>
                  <a:lnTo>
                    <a:pt x="88" y="394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6" name="Freeform 36"/>
            <p:cNvSpPr>
              <a:spLocks/>
            </p:cNvSpPr>
            <p:nvPr/>
          </p:nvSpPr>
          <p:spPr bwMode="auto">
            <a:xfrm>
              <a:off x="1330" y="1371"/>
              <a:ext cx="45" cy="273"/>
            </a:xfrm>
            <a:custGeom>
              <a:avLst/>
              <a:gdLst>
                <a:gd name="T0" fmla="*/ 90 w 90"/>
                <a:gd name="T1" fmla="*/ 543 h 545"/>
                <a:gd name="T2" fmla="*/ 80 w 90"/>
                <a:gd name="T3" fmla="*/ 0 h 545"/>
                <a:gd name="T4" fmla="*/ 0 w 90"/>
                <a:gd name="T5" fmla="*/ 2 h 545"/>
                <a:gd name="T6" fmla="*/ 9 w 90"/>
                <a:gd name="T7" fmla="*/ 545 h 545"/>
                <a:gd name="T8" fmla="*/ 90 w 90"/>
                <a:gd name="T9" fmla="*/ 543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45">
                  <a:moveTo>
                    <a:pt x="90" y="543"/>
                  </a:moveTo>
                  <a:lnTo>
                    <a:pt x="80" y="0"/>
                  </a:lnTo>
                  <a:lnTo>
                    <a:pt x="0" y="2"/>
                  </a:lnTo>
                  <a:lnTo>
                    <a:pt x="9" y="545"/>
                  </a:lnTo>
                  <a:lnTo>
                    <a:pt x="90" y="5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7" name="Freeform 37"/>
            <p:cNvSpPr>
              <a:spLocks/>
            </p:cNvSpPr>
            <p:nvPr/>
          </p:nvSpPr>
          <p:spPr bwMode="auto">
            <a:xfrm>
              <a:off x="1385" y="1416"/>
              <a:ext cx="45" cy="225"/>
            </a:xfrm>
            <a:custGeom>
              <a:avLst/>
              <a:gdLst>
                <a:gd name="T0" fmla="*/ 90 w 90"/>
                <a:gd name="T1" fmla="*/ 448 h 450"/>
                <a:gd name="T2" fmla="*/ 79 w 90"/>
                <a:gd name="T3" fmla="*/ 0 h 450"/>
                <a:gd name="T4" fmla="*/ 0 w 90"/>
                <a:gd name="T5" fmla="*/ 3 h 450"/>
                <a:gd name="T6" fmla="*/ 9 w 90"/>
                <a:gd name="T7" fmla="*/ 450 h 450"/>
                <a:gd name="T8" fmla="*/ 90 w 90"/>
                <a:gd name="T9" fmla="*/ 448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50">
                  <a:moveTo>
                    <a:pt x="90" y="448"/>
                  </a:moveTo>
                  <a:lnTo>
                    <a:pt x="79" y="0"/>
                  </a:lnTo>
                  <a:lnTo>
                    <a:pt x="0" y="3"/>
                  </a:lnTo>
                  <a:lnTo>
                    <a:pt x="9" y="450"/>
                  </a:lnTo>
                  <a:lnTo>
                    <a:pt x="90" y="448"/>
                  </a:lnTo>
                  <a:close/>
                </a:path>
              </a:pathLst>
            </a:custGeom>
            <a:solidFill>
              <a:srgbClr val="9E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1062" name="Picture 38" descr="E:\Programme\Microsoft Office\MEDIA\CAGCAT10\j0234687.gif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723242"/>
            <a:ext cx="12287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39" name="Objekt 10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175790"/>
              </p:ext>
            </p:extLst>
          </p:nvPr>
        </p:nvGraphicFramePr>
        <p:xfrm>
          <a:off x="4283968" y="638461"/>
          <a:ext cx="1871779" cy="1084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Paket" r:id="rId10" imgW="838080" imgH="485640" progId="Package">
                  <p:embed/>
                </p:oleObj>
              </mc:Choice>
              <mc:Fallback>
                <p:oleObj name="Paket" r:id="rId10" imgW="838080" imgH="48564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83968" y="638461"/>
                        <a:ext cx="1871779" cy="1084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platzhalter 1039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391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ysithea">
  <a:themeElements>
    <a:clrScheme name="Lysithea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ysithea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ysithea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33</Words>
  <Application>Microsoft Office PowerPoint</Application>
  <PresentationFormat>Bildschirmpräsentation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Lysithea</vt:lpstr>
      <vt:lpstr>Paket</vt:lpstr>
      <vt:lpstr>Erste Folie</vt:lpstr>
      <vt:lpstr>Zweite Folie</vt:lpstr>
      <vt:lpstr>Dritte Folie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jwein</dc:creator>
  <cp:lastModifiedBy>jwein</cp:lastModifiedBy>
  <cp:revision>13</cp:revision>
  <dcterms:created xsi:type="dcterms:W3CDTF">2013-02-10T15:18:12Z</dcterms:created>
  <dcterms:modified xsi:type="dcterms:W3CDTF">2013-02-10T18:02:22Z</dcterms:modified>
</cp:coreProperties>
</file>